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8" r:id="rId1"/>
  </p:sldMasterIdLst>
  <p:notesMasterIdLst>
    <p:notesMasterId r:id="rId8"/>
  </p:notesMasterIdLst>
  <p:sldIdLst>
    <p:sldId id="256" r:id="rId2"/>
    <p:sldId id="298" r:id="rId3"/>
    <p:sldId id="300" r:id="rId4"/>
    <p:sldId id="301" r:id="rId5"/>
    <p:sldId id="303" r:id="rId6"/>
    <p:sldId id="304" r:id="rId7"/>
  </p:sldIdLst>
  <p:sldSz cx="9144000" cy="6858000" type="screen4x3"/>
  <p:notesSz cx="9929813" cy="6797675"/>
  <p:embeddedFontLst>
    <p:embeddedFont>
      <p:font typeface="Noto Sans KR" panose="020B0600000101010101" charset="-127"/>
      <p:regular r:id="rId9"/>
      <p:bold r:id="rId10"/>
    </p:embeddedFont>
    <p:embeddedFont>
      <p:font typeface="Arial Black" panose="020B0A04020102020204" pitchFamily="34" charset="0"/>
      <p:bold r:id="rId11"/>
    </p:embeddedFont>
    <p:embeddedFont>
      <p:font typeface="Cambria Math" panose="02040503050406030204" pitchFamily="18" charset="0"/>
      <p:regular r:id="rId12"/>
    </p:embeddedFont>
    <p:embeddedFont>
      <p:font typeface="Monotype Sorts" panose="020B0600000101010101" charset="2"/>
      <p:regular r:id="rId13"/>
    </p:embeddedFont>
    <p:embeddedFont>
      <p:font typeface="굴림" panose="020B06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" initials="K" lastIdx="1" clrIdx="0">
    <p:extLst>
      <p:ext uri="{19B8F6BF-5375-455C-9EA6-DF929625EA0E}">
        <p15:presenceInfo xmlns:p15="http://schemas.microsoft.com/office/powerpoint/2012/main" userId="KU" providerId="None"/>
      </p:ext>
    </p:extLst>
  </p:cmAuthor>
  <p:cmAuthor id="2" name="박 지훈" initials="박지" lastIdx="4" clrIdx="1">
    <p:extLst>
      <p:ext uri="{19B8F6BF-5375-455C-9EA6-DF929625EA0E}">
        <p15:presenceInfo xmlns:p15="http://schemas.microsoft.com/office/powerpoint/2012/main" userId="82b5cd263a3c59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EB6"/>
    <a:srgbClr val="90BFDF"/>
    <a:srgbClr val="FF2D2D"/>
    <a:srgbClr val="FFFFFF"/>
    <a:srgbClr val="D8B4A7"/>
    <a:srgbClr val="EBCDB9"/>
    <a:srgbClr val="3263C9"/>
    <a:srgbClr val="0000FF"/>
    <a:srgbClr val="FDFDFD"/>
    <a:srgbClr val="FF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E434F-993C-4760-855D-0E37F6723B4D}" v="223" dt="2021-08-10T09:20:26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38" autoAdjust="0"/>
  </p:normalViewPr>
  <p:slideViewPr>
    <p:cSldViewPr>
      <p:cViewPr varScale="1">
        <p:scale>
          <a:sx n="72" d="100"/>
          <a:sy n="72" d="100"/>
        </p:scale>
        <p:origin x="1308" y="60"/>
      </p:cViewPr>
      <p:guideLst>
        <p:guide orient="horz" pos="215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72" y="54"/>
      </p:cViewPr>
      <p:guideLst>
        <p:guide orient="horz" pos="2140"/>
        <p:guide pos="312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지훈" userId="82b5cd263a3c592d" providerId="LiveId" clId="{52AEBF93-A8E3-477B-8C9F-716696DB73F4}"/>
    <pc:docChg chg="undo custSel addSld delSld modSld">
      <pc:chgData name="박 지훈" userId="82b5cd263a3c592d" providerId="LiveId" clId="{52AEBF93-A8E3-477B-8C9F-716696DB73F4}" dt="2021-08-04T07:05:08.622" v="9731" actId="15"/>
      <pc:docMkLst>
        <pc:docMk/>
      </pc:docMkLst>
      <pc:sldChg chg="modSp mod">
        <pc:chgData name="박 지훈" userId="82b5cd263a3c592d" providerId="LiveId" clId="{52AEBF93-A8E3-477B-8C9F-716696DB73F4}" dt="2021-08-03T01:05:35.093" v="48" actId="20577"/>
        <pc:sldMkLst>
          <pc:docMk/>
          <pc:sldMk cId="0" sldId="256"/>
        </pc:sldMkLst>
        <pc:spChg chg="mod">
          <ac:chgData name="박 지훈" userId="82b5cd263a3c592d" providerId="LiveId" clId="{52AEBF93-A8E3-477B-8C9F-716696DB73F4}" dt="2021-08-03T01:05:04.324" v="2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박 지훈" userId="82b5cd263a3c592d" providerId="LiveId" clId="{52AEBF93-A8E3-477B-8C9F-716696DB73F4}" dt="2021-08-03T01:05:35.093" v="48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박 지훈" userId="82b5cd263a3c592d" providerId="LiveId" clId="{52AEBF93-A8E3-477B-8C9F-716696DB73F4}" dt="2021-08-03T15:47:16.398" v="9372" actId="20577"/>
        <pc:sldMkLst>
          <pc:docMk/>
          <pc:sldMk cId="14920107" sldId="298"/>
        </pc:sldMkLst>
        <pc:spChg chg="mod">
          <ac:chgData name="박 지훈" userId="82b5cd263a3c592d" providerId="LiveId" clId="{52AEBF93-A8E3-477B-8C9F-716696DB73F4}" dt="2021-08-03T15:47:16.398" v="9372" actId="20577"/>
          <ac:spMkLst>
            <pc:docMk/>
            <pc:sldMk cId="14920107" sldId="298"/>
            <ac:spMk id="3" creationId="{00000000-0000-0000-0000-000000000000}"/>
          </ac:spMkLst>
        </pc:spChg>
        <pc:spChg chg="add mod">
          <ac:chgData name="박 지훈" userId="82b5cd263a3c592d" providerId="LiveId" clId="{52AEBF93-A8E3-477B-8C9F-716696DB73F4}" dt="2021-08-03T03:26:49.563" v="961" actId="20577"/>
          <ac:spMkLst>
            <pc:docMk/>
            <pc:sldMk cId="14920107" sldId="298"/>
            <ac:spMk id="5" creationId="{72C5D52A-D0C2-44A9-876B-467EA0AB5271}"/>
          </ac:spMkLst>
        </pc:spChg>
        <pc:spChg chg="add mod">
          <ac:chgData name="박 지훈" userId="82b5cd263a3c592d" providerId="LiveId" clId="{52AEBF93-A8E3-477B-8C9F-716696DB73F4}" dt="2021-08-03T14:18:01.594" v="8069" actId="1035"/>
          <ac:spMkLst>
            <pc:docMk/>
            <pc:sldMk cId="14920107" sldId="298"/>
            <ac:spMk id="10" creationId="{A75D8A76-3A3E-694F-9E1E-901A8E9C8C29}"/>
          </ac:spMkLst>
        </pc:spChg>
        <pc:spChg chg="mod">
          <ac:chgData name="박 지훈" userId="82b5cd263a3c592d" providerId="LiveId" clId="{52AEBF93-A8E3-477B-8C9F-716696DB73F4}" dt="2021-08-03T05:54:24.763" v="3975" actId="20577"/>
          <ac:spMkLst>
            <pc:docMk/>
            <pc:sldMk cId="14920107" sldId="298"/>
            <ac:spMk id="15" creationId="{C902F6B8-5627-1B47-BF95-861C029228CD}"/>
          </ac:spMkLst>
        </pc:spChg>
        <pc:spChg chg="add del mod">
          <ac:chgData name="박 지훈" userId="82b5cd263a3c592d" providerId="LiveId" clId="{52AEBF93-A8E3-477B-8C9F-716696DB73F4}" dt="2021-08-03T03:30:54.727" v="1002" actId="11529"/>
          <ac:spMkLst>
            <pc:docMk/>
            <pc:sldMk cId="14920107" sldId="298"/>
            <ac:spMk id="18" creationId="{3B5A6F66-0299-481F-8EE5-0860446E387D}"/>
          </ac:spMkLst>
        </pc:spChg>
        <pc:spChg chg="add mod">
          <ac:chgData name="박 지훈" userId="82b5cd263a3c592d" providerId="LiveId" clId="{52AEBF93-A8E3-477B-8C9F-716696DB73F4}" dt="2021-08-03T03:32:08.680" v="1046" actId="164"/>
          <ac:spMkLst>
            <pc:docMk/>
            <pc:sldMk cId="14920107" sldId="298"/>
            <ac:spMk id="19" creationId="{22669C7C-AC39-4355-8B9C-4D59DD1123EE}"/>
          </ac:spMkLst>
        </pc:spChg>
        <pc:spChg chg="add mod">
          <ac:chgData name="박 지훈" userId="82b5cd263a3c592d" providerId="LiveId" clId="{52AEBF93-A8E3-477B-8C9F-716696DB73F4}" dt="2021-08-03T03:32:13.340" v="1047" actId="164"/>
          <ac:spMkLst>
            <pc:docMk/>
            <pc:sldMk cId="14920107" sldId="298"/>
            <ac:spMk id="20" creationId="{DD838FF9-46F3-44DA-9630-99266F4C099E}"/>
          </ac:spMkLst>
        </pc:spChg>
        <pc:grpChg chg="add del mod">
          <ac:chgData name="박 지훈" userId="82b5cd263a3c592d" providerId="LiveId" clId="{52AEBF93-A8E3-477B-8C9F-716696DB73F4}" dt="2021-08-03T03:29:34.687" v="970" actId="478"/>
          <ac:grpSpMkLst>
            <pc:docMk/>
            <pc:sldMk cId="14920107" sldId="298"/>
            <ac:grpSpMk id="6" creationId="{CA7A8315-FCD7-4208-849A-38E6E8BDD173}"/>
          </ac:grpSpMkLst>
        </pc:grpChg>
        <pc:grpChg chg="del">
          <ac:chgData name="박 지훈" userId="82b5cd263a3c592d" providerId="LiveId" clId="{52AEBF93-A8E3-477B-8C9F-716696DB73F4}" dt="2021-08-03T01:06:19.263" v="73" actId="478"/>
          <ac:grpSpMkLst>
            <pc:docMk/>
            <pc:sldMk cId="14920107" sldId="298"/>
            <ac:grpSpMk id="12" creationId="{01B22963-DCDB-438F-89E4-4F761A4BCA55}"/>
          </ac:grpSpMkLst>
        </pc:grpChg>
        <pc:grpChg chg="del">
          <ac:chgData name="박 지훈" userId="82b5cd263a3c592d" providerId="LiveId" clId="{52AEBF93-A8E3-477B-8C9F-716696DB73F4}" dt="2021-08-03T01:06:19.560" v="74" actId="478"/>
          <ac:grpSpMkLst>
            <pc:docMk/>
            <pc:sldMk cId="14920107" sldId="298"/>
            <ac:grpSpMk id="14" creationId="{4D7BC659-C759-4E43-BFCE-F11B780A59DF}"/>
          </ac:grpSpMkLst>
        </pc:grpChg>
        <pc:grpChg chg="add mod">
          <ac:chgData name="박 지훈" userId="82b5cd263a3c592d" providerId="LiveId" clId="{52AEBF93-A8E3-477B-8C9F-716696DB73F4}" dt="2021-08-03T11:07:47.252" v="7913" actId="14100"/>
          <ac:grpSpMkLst>
            <pc:docMk/>
            <pc:sldMk cId="14920107" sldId="298"/>
            <ac:grpSpMk id="21" creationId="{62D6BFC8-3277-462F-9DF6-703BFA1549E8}"/>
          </ac:grpSpMkLst>
        </pc:grpChg>
        <pc:grpChg chg="add mod">
          <ac:chgData name="박 지훈" userId="82b5cd263a3c592d" providerId="LiveId" clId="{52AEBF93-A8E3-477B-8C9F-716696DB73F4}" dt="2021-08-03T11:07:49.526" v="7914" actId="14100"/>
          <ac:grpSpMkLst>
            <pc:docMk/>
            <pc:sldMk cId="14920107" sldId="298"/>
            <ac:grpSpMk id="22" creationId="{5988840A-6917-4A21-A184-70F33A681684}"/>
          </ac:grpSpMkLst>
        </pc:grpChg>
        <pc:picChg chg="add mod modCrop">
          <ac:chgData name="박 지훈" userId="82b5cd263a3c592d" providerId="LiveId" clId="{52AEBF93-A8E3-477B-8C9F-716696DB73F4}" dt="2021-08-03T03:27:20.216" v="964" actId="732"/>
          <ac:picMkLst>
            <pc:docMk/>
            <pc:sldMk cId="14920107" sldId="298"/>
            <ac:picMk id="4" creationId="{8421E340-DDD9-4EB8-93D8-E230B9645C3A}"/>
          </ac:picMkLst>
        </pc:picChg>
        <pc:picChg chg="add mod">
          <ac:chgData name="박 지훈" userId="82b5cd263a3c592d" providerId="LiveId" clId="{52AEBF93-A8E3-477B-8C9F-716696DB73F4}" dt="2021-08-03T03:32:13.340" v="1047" actId="164"/>
          <ac:picMkLst>
            <pc:docMk/>
            <pc:sldMk cId="14920107" sldId="298"/>
            <ac:picMk id="9" creationId="{2BBFB082-407F-43C4-931C-8BFDD5621391}"/>
          </ac:picMkLst>
        </pc:picChg>
        <pc:picChg chg="add mod">
          <ac:chgData name="박 지훈" userId="82b5cd263a3c592d" providerId="LiveId" clId="{52AEBF93-A8E3-477B-8C9F-716696DB73F4}" dt="2021-08-03T03:32:08.680" v="1046" actId="164"/>
          <ac:picMkLst>
            <pc:docMk/>
            <pc:sldMk cId="14920107" sldId="298"/>
            <ac:picMk id="17" creationId="{E9BF8E7C-443C-406B-9C8B-FBCFE8CC5F2D}"/>
          </ac:picMkLst>
        </pc:picChg>
      </pc:sldChg>
      <pc:sldChg chg="del">
        <pc:chgData name="박 지훈" userId="82b5cd263a3c592d" providerId="LiveId" clId="{52AEBF93-A8E3-477B-8C9F-716696DB73F4}" dt="2021-08-03T01:06:04.545" v="55" actId="47"/>
        <pc:sldMkLst>
          <pc:docMk/>
          <pc:sldMk cId="2068962345" sldId="299"/>
        </pc:sldMkLst>
      </pc:sldChg>
      <pc:sldChg chg="addSp delSp modSp add mod">
        <pc:chgData name="박 지훈" userId="82b5cd263a3c592d" providerId="LiveId" clId="{52AEBF93-A8E3-477B-8C9F-716696DB73F4}" dt="2021-08-04T02:55:54.290" v="9665" actId="255"/>
        <pc:sldMkLst>
          <pc:docMk/>
          <pc:sldMk cId="2846934778" sldId="299"/>
        </pc:sldMkLst>
        <pc:spChg chg="mod">
          <ac:chgData name="박 지훈" userId="82b5cd263a3c592d" providerId="LiveId" clId="{52AEBF93-A8E3-477B-8C9F-716696DB73F4}" dt="2021-08-04T02:55:54.290" v="9665" actId="255"/>
          <ac:spMkLst>
            <pc:docMk/>
            <pc:sldMk cId="2846934778" sldId="299"/>
            <ac:spMk id="3" creationId="{00000000-0000-0000-0000-000000000000}"/>
          </ac:spMkLst>
        </pc:spChg>
        <pc:spChg chg="add mod">
          <ac:chgData name="박 지훈" userId="82b5cd263a3c592d" providerId="LiveId" clId="{52AEBF93-A8E3-477B-8C9F-716696DB73F4}" dt="2021-08-03T14:28:52.659" v="8198" actId="164"/>
          <ac:spMkLst>
            <pc:docMk/>
            <pc:sldMk cId="2846934778" sldId="299"/>
            <ac:spMk id="5" creationId="{11F08326-0EC5-4D32-BFAB-E5BE47746976}"/>
          </ac:spMkLst>
        </pc:spChg>
        <pc:spChg chg="add mod">
          <ac:chgData name="박 지훈" userId="82b5cd263a3c592d" providerId="LiveId" clId="{52AEBF93-A8E3-477B-8C9F-716696DB73F4}" dt="2021-08-03T14:18:07.556" v="8070"/>
          <ac:spMkLst>
            <pc:docMk/>
            <pc:sldMk cId="2846934778" sldId="299"/>
            <ac:spMk id="8" creationId="{92D9DCF9-64BB-428E-A5ED-D2A2AB491FD6}"/>
          </ac:spMkLst>
        </pc:spChg>
        <pc:spChg chg="add mod">
          <ac:chgData name="박 지훈" userId="82b5cd263a3c592d" providerId="LiveId" clId="{52AEBF93-A8E3-477B-8C9F-716696DB73F4}" dt="2021-08-03T04:31:33.448" v="2352" actId="164"/>
          <ac:spMkLst>
            <pc:docMk/>
            <pc:sldMk cId="2846934778" sldId="299"/>
            <ac:spMk id="9" creationId="{5D337834-123E-42CA-B855-BD5F8E711232}"/>
          </ac:spMkLst>
        </pc:spChg>
        <pc:spChg chg="add del">
          <ac:chgData name="박 지훈" userId="82b5cd263a3c592d" providerId="LiveId" clId="{52AEBF93-A8E3-477B-8C9F-716696DB73F4}" dt="2021-08-03T04:01:58.652" v="1576" actId="22"/>
          <ac:spMkLst>
            <pc:docMk/>
            <pc:sldMk cId="2846934778" sldId="299"/>
            <ac:spMk id="10" creationId="{6F929884-6AC7-497A-8AD5-47C015485F16}"/>
          </ac:spMkLst>
        </pc:spChg>
        <pc:spChg chg="mod">
          <ac:chgData name="박 지훈" userId="82b5cd263a3c592d" providerId="LiveId" clId="{52AEBF93-A8E3-477B-8C9F-716696DB73F4}" dt="2021-08-03T05:54:22.107" v="3974" actId="20577"/>
          <ac:spMkLst>
            <pc:docMk/>
            <pc:sldMk cId="2846934778" sldId="299"/>
            <ac:spMk id="15" creationId="{C902F6B8-5627-1B47-BF95-861C029228CD}"/>
          </ac:spMkLst>
        </pc:spChg>
        <pc:grpChg chg="add mod">
          <ac:chgData name="박 지훈" userId="82b5cd263a3c592d" providerId="LiveId" clId="{52AEBF93-A8E3-477B-8C9F-716696DB73F4}" dt="2021-08-03T14:28:56.884" v="8199" actId="1076"/>
          <ac:grpSpMkLst>
            <pc:docMk/>
            <pc:sldMk cId="2846934778" sldId="299"/>
            <ac:grpSpMk id="6" creationId="{AF88BF52-4ED3-4FB8-A164-3C1409ED055D}"/>
          </ac:grpSpMkLst>
        </pc:grpChg>
        <pc:grpChg chg="del">
          <ac:chgData name="박 지훈" userId="82b5cd263a3c592d" providerId="LiveId" clId="{52AEBF93-A8E3-477B-8C9F-716696DB73F4}" dt="2021-08-03T02:19:22.713" v="882" actId="478"/>
          <ac:grpSpMkLst>
            <pc:docMk/>
            <pc:sldMk cId="2846934778" sldId="299"/>
            <ac:grpSpMk id="6" creationId="{CA7A8315-FCD7-4208-849A-38E6E8BDD173}"/>
          </ac:grpSpMkLst>
        </pc:grpChg>
        <pc:grpChg chg="add mod">
          <ac:chgData name="박 지훈" userId="82b5cd263a3c592d" providerId="LiveId" clId="{52AEBF93-A8E3-477B-8C9F-716696DB73F4}" dt="2021-08-03T14:28:48.645" v="8197" actId="1076"/>
          <ac:grpSpMkLst>
            <pc:docMk/>
            <pc:sldMk cId="2846934778" sldId="299"/>
            <ac:grpSpMk id="11" creationId="{1F2267AC-194A-4446-93F8-896D3A4C00EA}"/>
          </ac:grpSpMkLst>
        </pc:grpChg>
        <pc:picChg chg="add mod">
          <ac:chgData name="박 지훈" userId="82b5cd263a3c592d" providerId="LiveId" clId="{52AEBF93-A8E3-477B-8C9F-716696DB73F4}" dt="2021-08-03T14:28:52.659" v="8198" actId="164"/>
          <ac:picMkLst>
            <pc:docMk/>
            <pc:sldMk cId="2846934778" sldId="299"/>
            <ac:picMk id="4" creationId="{B484EDB1-E316-4E96-9F1D-1824210E71E6}"/>
          </ac:picMkLst>
        </pc:picChg>
        <pc:picChg chg="add mod">
          <ac:chgData name="박 지훈" userId="82b5cd263a3c592d" providerId="LiveId" clId="{52AEBF93-A8E3-477B-8C9F-716696DB73F4}" dt="2021-08-03T04:31:33.448" v="2352" actId="164"/>
          <ac:picMkLst>
            <pc:docMk/>
            <pc:sldMk cId="2846934778" sldId="299"/>
            <ac:picMk id="7" creationId="{B63D00BC-EB52-47F7-8D42-2622DBC5A0C8}"/>
          </ac:picMkLst>
        </pc:picChg>
      </pc:sldChg>
      <pc:sldChg chg="addSp delSp modSp add mod">
        <pc:chgData name="박 지훈" userId="82b5cd263a3c592d" providerId="LiveId" clId="{52AEBF93-A8E3-477B-8C9F-716696DB73F4}" dt="2021-08-04T04:04:14.555" v="9715" actId="20577"/>
        <pc:sldMkLst>
          <pc:docMk/>
          <pc:sldMk cId="3111189888" sldId="300"/>
        </pc:sldMkLst>
        <pc:spChg chg="mod">
          <ac:chgData name="박 지훈" userId="82b5cd263a3c592d" providerId="LiveId" clId="{52AEBF93-A8E3-477B-8C9F-716696DB73F4}" dt="2021-08-04T04:04:14.555" v="9715" actId="20577"/>
          <ac:spMkLst>
            <pc:docMk/>
            <pc:sldMk cId="3111189888" sldId="300"/>
            <ac:spMk id="3" creationId="{00000000-0000-0000-0000-000000000000}"/>
          </ac:spMkLst>
        </pc:spChg>
        <pc:spChg chg="add mod">
          <ac:chgData name="박 지훈" userId="82b5cd263a3c592d" providerId="LiveId" clId="{52AEBF93-A8E3-477B-8C9F-716696DB73F4}" dt="2021-08-03T14:18:09.271" v="8071"/>
          <ac:spMkLst>
            <pc:docMk/>
            <pc:sldMk cId="3111189888" sldId="300"/>
            <ac:spMk id="4" creationId="{2F88E57B-42B1-48AF-AF40-09A3BF5794EA}"/>
          </ac:spMkLst>
        </pc:spChg>
        <pc:spChg chg="mod">
          <ac:chgData name="박 지훈" userId="82b5cd263a3c592d" providerId="LiveId" clId="{52AEBF93-A8E3-477B-8C9F-716696DB73F4}" dt="2021-08-03T05:54:20.013" v="3973" actId="20577"/>
          <ac:spMkLst>
            <pc:docMk/>
            <pc:sldMk cId="3111189888" sldId="300"/>
            <ac:spMk id="15" creationId="{C902F6B8-5627-1B47-BF95-861C029228CD}"/>
          </ac:spMkLst>
        </pc:spChg>
        <pc:grpChg chg="del">
          <ac:chgData name="박 지훈" userId="82b5cd263a3c592d" providerId="LiveId" clId="{52AEBF93-A8E3-477B-8C9F-716696DB73F4}" dt="2021-08-03T04:31:49.615" v="2358" actId="478"/>
          <ac:grpSpMkLst>
            <pc:docMk/>
            <pc:sldMk cId="3111189888" sldId="300"/>
            <ac:grpSpMk id="11" creationId="{1F2267AC-194A-4446-93F8-896D3A4C00EA}"/>
          </ac:grpSpMkLst>
        </pc:grpChg>
      </pc:sldChg>
      <pc:sldChg chg="add del">
        <pc:chgData name="박 지훈" userId="82b5cd263a3c592d" providerId="LiveId" clId="{52AEBF93-A8E3-477B-8C9F-716696DB73F4}" dt="2021-08-03T02:19:27.087" v="884"/>
        <pc:sldMkLst>
          <pc:docMk/>
          <pc:sldMk cId="3843870825" sldId="300"/>
        </pc:sldMkLst>
      </pc:sldChg>
      <pc:sldChg chg="del">
        <pc:chgData name="박 지훈" userId="82b5cd263a3c592d" providerId="LiveId" clId="{52AEBF93-A8E3-477B-8C9F-716696DB73F4}" dt="2021-08-03T01:06:03.029" v="54" actId="47"/>
        <pc:sldMkLst>
          <pc:docMk/>
          <pc:sldMk cId="3951646244" sldId="300"/>
        </pc:sldMkLst>
      </pc:sldChg>
      <pc:sldChg chg="del">
        <pc:chgData name="박 지훈" userId="82b5cd263a3c592d" providerId="LiveId" clId="{52AEBF93-A8E3-477B-8C9F-716696DB73F4}" dt="2021-08-03T01:06:01.623" v="53" actId="47"/>
        <pc:sldMkLst>
          <pc:docMk/>
          <pc:sldMk cId="1813526931" sldId="301"/>
        </pc:sldMkLst>
      </pc:sldChg>
      <pc:sldChg chg="addSp delSp modSp add mod">
        <pc:chgData name="박 지훈" userId="82b5cd263a3c592d" providerId="LiveId" clId="{52AEBF93-A8E3-477B-8C9F-716696DB73F4}" dt="2021-08-03T14:53:05.561" v="8693" actId="1076"/>
        <pc:sldMkLst>
          <pc:docMk/>
          <pc:sldMk cId="2479906231" sldId="301"/>
        </pc:sldMkLst>
        <pc:spChg chg="mod">
          <ac:chgData name="박 지훈" userId="82b5cd263a3c592d" providerId="LiveId" clId="{52AEBF93-A8E3-477B-8C9F-716696DB73F4}" dt="2021-08-03T14:51:18.508" v="8617" actId="14"/>
          <ac:spMkLst>
            <pc:docMk/>
            <pc:sldMk cId="2479906231" sldId="301"/>
            <ac:spMk id="3" creationId="{00000000-0000-0000-0000-000000000000}"/>
          </ac:spMkLst>
        </pc:spChg>
        <pc:spChg chg="add mod">
          <ac:chgData name="박 지훈" userId="82b5cd263a3c592d" providerId="LiveId" clId="{52AEBF93-A8E3-477B-8C9F-716696DB73F4}" dt="2021-08-03T14:32:27.551" v="8244" actId="20577"/>
          <ac:spMkLst>
            <pc:docMk/>
            <pc:sldMk cId="2479906231" sldId="301"/>
            <ac:spMk id="5" creationId="{5C903073-8E27-4B92-94C5-1807EE3B3E74}"/>
          </ac:spMkLst>
        </pc:spChg>
        <pc:spChg chg="add mod">
          <ac:chgData name="박 지훈" userId="82b5cd263a3c592d" providerId="LiveId" clId="{52AEBF93-A8E3-477B-8C9F-716696DB73F4}" dt="2021-08-03T05:40:44.346" v="3521" actId="164"/>
          <ac:spMkLst>
            <pc:docMk/>
            <pc:sldMk cId="2479906231" sldId="301"/>
            <ac:spMk id="7" creationId="{EE5219BF-76DA-4533-80FC-3B48FE162CAA}"/>
          </ac:spMkLst>
        </pc:spChg>
        <pc:spChg chg="add mod">
          <ac:chgData name="박 지훈" userId="82b5cd263a3c592d" providerId="LiveId" clId="{52AEBF93-A8E3-477B-8C9F-716696DB73F4}" dt="2021-08-03T14:52:56.839" v="8692" actId="164"/>
          <ac:spMkLst>
            <pc:docMk/>
            <pc:sldMk cId="2479906231" sldId="301"/>
            <ac:spMk id="11" creationId="{1D029E89-363A-4AA0-9936-DE93B296BCFB}"/>
          </ac:spMkLst>
        </pc:spChg>
        <pc:spChg chg="add del mod topLvl">
          <ac:chgData name="박 지훈" userId="82b5cd263a3c592d" providerId="LiveId" clId="{52AEBF93-A8E3-477B-8C9F-716696DB73F4}" dt="2021-08-03T14:40:08.732" v="8293" actId="14100"/>
          <ac:spMkLst>
            <pc:docMk/>
            <pc:sldMk cId="2479906231" sldId="301"/>
            <ac:spMk id="13" creationId="{8BB39CDC-A7F6-4410-A667-1212180CFFC5}"/>
          </ac:spMkLst>
        </pc:spChg>
        <pc:spChg chg="mod">
          <ac:chgData name="박 지훈" userId="82b5cd263a3c592d" providerId="LiveId" clId="{52AEBF93-A8E3-477B-8C9F-716696DB73F4}" dt="2021-08-03T05:54:17.566" v="3972" actId="20577"/>
          <ac:spMkLst>
            <pc:docMk/>
            <pc:sldMk cId="2479906231" sldId="301"/>
            <ac:spMk id="15" creationId="{C902F6B8-5627-1B47-BF95-861C029228CD}"/>
          </ac:spMkLst>
        </pc:spChg>
        <pc:spChg chg="add mod">
          <ac:chgData name="박 지훈" userId="82b5cd263a3c592d" providerId="LiveId" clId="{52AEBF93-A8E3-477B-8C9F-716696DB73F4}" dt="2021-08-03T14:40:13.787" v="8295" actId="14100"/>
          <ac:spMkLst>
            <pc:docMk/>
            <pc:sldMk cId="2479906231" sldId="301"/>
            <ac:spMk id="16" creationId="{8D4DF0AC-57BA-4666-A73F-794AF82FEC91}"/>
          </ac:spMkLst>
        </pc:spChg>
        <pc:spChg chg="add mod">
          <ac:chgData name="박 지훈" userId="82b5cd263a3c592d" providerId="LiveId" clId="{52AEBF93-A8E3-477B-8C9F-716696DB73F4}" dt="2021-08-03T14:18:11.558" v="8072"/>
          <ac:spMkLst>
            <pc:docMk/>
            <pc:sldMk cId="2479906231" sldId="301"/>
            <ac:spMk id="19" creationId="{A3D1D6F9-E87B-47A2-8CCF-E07838990387}"/>
          </ac:spMkLst>
        </pc:spChg>
        <pc:grpChg chg="add mod">
          <ac:chgData name="박 지훈" userId="82b5cd263a3c592d" providerId="LiveId" clId="{52AEBF93-A8E3-477B-8C9F-716696DB73F4}" dt="2021-08-03T05:40:44.346" v="3521" actId="164"/>
          <ac:grpSpMkLst>
            <pc:docMk/>
            <pc:sldMk cId="2479906231" sldId="301"/>
            <ac:grpSpMk id="6" creationId="{EB955F9E-BFBF-4157-8E8C-37D12D3F426F}"/>
          </ac:grpSpMkLst>
        </pc:grpChg>
        <pc:grpChg chg="add mod">
          <ac:chgData name="박 지훈" userId="82b5cd263a3c592d" providerId="LiveId" clId="{52AEBF93-A8E3-477B-8C9F-716696DB73F4}" dt="2021-08-03T14:47:26.032" v="8511" actId="1076"/>
          <ac:grpSpMkLst>
            <pc:docMk/>
            <pc:sldMk cId="2479906231" sldId="301"/>
            <ac:grpSpMk id="8" creationId="{EE5D57E3-E0EA-41E7-AE49-7719DEF40054}"/>
          </ac:grpSpMkLst>
        </pc:grpChg>
        <pc:grpChg chg="add mod">
          <ac:chgData name="박 지훈" userId="82b5cd263a3c592d" providerId="LiveId" clId="{52AEBF93-A8E3-477B-8C9F-716696DB73F4}" dt="2021-08-03T14:52:56.839" v="8692" actId="164"/>
          <ac:grpSpMkLst>
            <pc:docMk/>
            <pc:sldMk cId="2479906231" sldId="301"/>
            <ac:grpSpMk id="14" creationId="{41208D30-28DE-4F91-994D-6ED779EB27EF}"/>
          </ac:grpSpMkLst>
        </pc:grpChg>
        <pc:grpChg chg="add del mod">
          <ac:chgData name="박 지훈" userId="82b5cd263a3c592d" providerId="LiveId" clId="{52AEBF93-A8E3-477B-8C9F-716696DB73F4}" dt="2021-08-03T05:52:25.375" v="3945" actId="165"/>
          <ac:grpSpMkLst>
            <pc:docMk/>
            <pc:sldMk cId="2479906231" sldId="301"/>
            <ac:grpSpMk id="14" creationId="{9B70E64A-36C8-43E8-B43F-EBA4AFC04D80}"/>
          </ac:grpSpMkLst>
        </pc:grpChg>
        <pc:grpChg chg="add del mod">
          <ac:chgData name="박 지훈" userId="82b5cd263a3c592d" providerId="LiveId" clId="{52AEBF93-A8E3-477B-8C9F-716696DB73F4}" dt="2021-08-03T14:40:19.010" v="8296" actId="478"/>
          <ac:grpSpMkLst>
            <pc:docMk/>
            <pc:sldMk cId="2479906231" sldId="301"/>
            <ac:grpSpMk id="17" creationId="{DB056DA6-0730-4906-A010-12B5200652A6}"/>
          </ac:grpSpMkLst>
        </pc:grpChg>
        <pc:grpChg chg="add mod">
          <ac:chgData name="박 지훈" userId="82b5cd263a3c592d" providerId="LiveId" clId="{52AEBF93-A8E3-477B-8C9F-716696DB73F4}" dt="2021-08-03T14:53:05.561" v="8693" actId="1076"/>
          <ac:grpSpMkLst>
            <pc:docMk/>
            <pc:sldMk cId="2479906231" sldId="301"/>
            <ac:grpSpMk id="18" creationId="{312D1C04-6A15-4B5B-8E8E-DC126835B3D3}"/>
          </ac:grpSpMkLst>
        </pc:grpChg>
        <pc:picChg chg="add mod">
          <ac:chgData name="박 지훈" userId="82b5cd263a3c592d" providerId="LiveId" clId="{52AEBF93-A8E3-477B-8C9F-716696DB73F4}" dt="2021-08-03T05:39:14.031" v="3512" actId="164"/>
          <ac:picMkLst>
            <pc:docMk/>
            <pc:sldMk cId="2479906231" sldId="301"/>
            <ac:picMk id="4" creationId="{E445B134-D7F6-4861-97CB-BBF0C63A2CCA}"/>
          </ac:picMkLst>
        </pc:picChg>
        <pc:picChg chg="add mod">
          <ac:chgData name="박 지훈" userId="82b5cd263a3c592d" providerId="LiveId" clId="{52AEBF93-A8E3-477B-8C9F-716696DB73F4}" dt="2021-08-03T14:52:56.839" v="8692" actId="164"/>
          <ac:picMkLst>
            <pc:docMk/>
            <pc:sldMk cId="2479906231" sldId="301"/>
            <ac:picMk id="9" creationId="{A7B68BEC-EACA-4D87-AE11-64019A11A70E}"/>
          </ac:picMkLst>
        </pc:picChg>
        <pc:picChg chg="add mod topLvl">
          <ac:chgData name="박 지훈" userId="82b5cd263a3c592d" providerId="LiveId" clId="{52AEBF93-A8E3-477B-8C9F-716696DB73F4}" dt="2021-08-03T05:52:45.140" v="3952" actId="164"/>
          <ac:picMkLst>
            <pc:docMk/>
            <pc:sldMk cId="2479906231" sldId="301"/>
            <ac:picMk id="10" creationId="{CFEEB70C-3EAA-4BE3-9C19-7D80D6713837}"/>
          </ac:picMkLst>
        </pc:picChg>
        <pc:picChg chg="add mod">
          <ac:chgData name="박 지훈" userId="82b5cd263a3c592d" providerId="LiveId" clId="{52AEBF93-A8E3-477B-8C9F-716696DB73F4}" dt="2021-08-03T05:52:53.392" v="3954" actId="164"/>
          <ac:picMkLst>
            <pc:docMk/>
            <pc:sldMk cId="2479906231" sldId="301"/>
            <ac:picMk id="12" creationId="{D957F87C-05CE-426A-BD6F-252D5A05D969}"/>
          </ac:picMkLst>
        </pc:picChg>
      </pc:sldChg>
      <pc:sldChg chg="del">
        <pc:chgData name="박 지훈" userId="82b5cd263a3c592d" providerId="LiveId" clId="{52AEBF93-A8E3-477B-8C9F-716696DB73F4}" dt="2021-08-03T01:06:00.405" v="52" actId="47"/>
        <pc:sldMkLst>
          <pc:docMk/>
          <pc:sldMk cId="2732039736" sldId="302"/>
        </pc:sldMkLst>
      </pc:sldChg>
      <pc:sldChg chg="addSp delSp modSp add mod">
        <pc:chgData name="박 지훈" userId="82b5cd263a3c592d" providerId="LiveId" clId="{52AEBF93-A8E3-477B-8C9F-716696DB73F4}" dt="2021-08-04T03:59:19.547" v="9668" actId="20577"/>
        <pc:sldMkLst>
          <pc:docMk/>
          <pc:sldMk cId="3637006350" sldId="302"/>
        </pc:sldMkLst>
        <pc:spChg chg="mod">
          <ac:chgData name="박 지훈" userId="82b5cd263a3c592d" providerId="LiveId" clId="{52AEBF93-A8E3-477B-8C9F-716696DB73F4}" dt="2021-08-03T15:56:06.036" v="9426" actId="20577"/>
          <ac:spMkLst>
            <pc:docMk/>
            <pc:sldMk cId="3637006350" sldId="302"/>
            <ac:spMk id="3" creationId="{00000000-0000-0000-0000-000000000000}"/>
          </ac:spMkLst>
        </pc:spChg>
        <pc:spChg chg="add mod">
          <ac:chgData name="박 지훈" userId="82b5cd263a3c592d" providerId="LiveId" clId="{52AEBF93-A8E3-477B-8C9F-716696DB73F4}" dt="2021-08-03T06:48:50.600" v="4773" actId="164"/>
          <ac:spMkLst>
            <pc:docMk/>
            <pc:sldMk cId="3637006350" sldId="302"/>
            <ac:spMk id="7" creationId="{98C03CDD-4AEA-40A3-BFE4-A0FF02A7FB77}"/>
          </ac:spMkLst>
        </pc:spChg>
        <pc:spChg chg="add mod">
          <ac:chgData name="박 지훈" userId="82b5cd263a3c592d" providerId="LiveId" clId="{52AEBF93-A8E3-477B-8C9F-716696DB73F4}" dt="2021-08-04T02:29:13.667" v="9588" actId="14100"/>
          <ac:spMkLst>
            <pc:docMk/>
            <pc:sldMk cId="3637006350" sldId="302"/>
            <ac:spMk id="9" creationId="{00905D42-C222-4B38-87A7-1470A82B261D}"/>
          </ac:spMkLst>
        </pc:spChg>
        <pc:spChg chg="add mod">
          <ac:chgData name="박 지훈" userId="82b5cd263a3c592d" providerId="LiveId" clId="{52AEBF93-A8E3-477B-8C9F-716696DB73F4}" dt="2021-08-04T03:59:19.547" v="9668" actId="20577"/>
          <ac:spMkLst>
            <pc:docMk/>
            <pc:sldMk cId="3637006350" sldId="302"/>
            <ac:spMk id="11" creationId="{01EAB5E1-3A91-4875-81FF-5BEA8C22FEFA}"/>
          </ac:spMkLst>
        </pc:spChg>
        <pc:spChg chg="add mod">
          <ac:chgData name="박 지훈" userId="82b5cd263a3c592d" providerId="LiveId" clId="{52AEBF93-A8E3-477B-8C9F-716696DB73F4}" dt="2021-08-03T16:00:00.570" v="9517" actId="164"/>
          <ac:spMkLst>
            <pc:docMk/>
            <pc:sldMk cId="3637006350" sldId="302"/>
            <ac:spMk id="14" creationId="{7038677D-B933-47E9-B29E-A4C24F2583DA}"/>
          </ac:spMkLst>
        </pc:spChg>
        <pc:spChg chg="mod">
          <ac:chgData name="박 지훈" userId="82b5cd263a3c592d" providerId="LiveId" clId="{52AEBF93-A8E3-477B-8C9F-716696DB73F4}" dt="2021-08-03T11:07:16.690" v="7908" actId="20577"/>
          <ac:spMkLst>
            <pc:docMk/>
            <pc:sldMk cId="3637006350" sldId="302"/>
            <ac:spMk id="15" creationId="{C902F6B8-5627-1B47-BF95-861C029228CD}"/>
          </ac:spMkLst>
        </pc:spChg>
        <pc:spChg chg="add mod">
          <ac:chgData name="박 지훈" userId="82b5cd263a3c592d" providerId="LiveId" clId="{52AEBF93-A8E3-477B-8C9F-716696DB73F4}" dt="2021-08-03T06:49:17.693" v="4790" actId="164"/>
          <ac:spMkLst>
            <pc:docMk/>
            <pc:sldMk cId="3637006350" sldId="302"/>
            <ac:spMk id="16" creationId="{60A0A0D5-9280-40F0-BAC3-DB3C2BE6160A}"/>
          </ac:spMkLst>
        </pc:spChg>
        <pc:grpChg chg="add del mod">
          <ac:chgData name="박 지훈" userId="82b5cd263a3c592d" providerId="LiveId" clId="{52AEBF93-A8E3-477B-8C9F-716696DB73F4}" dt="2021-08-03T15:56:52.707" v="9433" actId="478"/>
          <ac:grpSpMkLst>
            <pc:docMk/>
            <pc:sldMk cId="3637006350" sldId="302"/>
            <ac:grpSpMk id="8" creationId="{2E73555E-F192-4887-889F-0144A74A1007}"/>
          </ac:grpSpMkLst>
        </pc:grpChg>
        <pc:grpChg chg="add mod">
          <ac:chgData name="박 지훈" userId="82b5cd263a3c592d" providerId="LiveId" clId="{52AEBF93-A8E3-477B-8C9F-716696DB73F4}" dt="2021-08-03T15:56:56.742" v="9434" actId="1076"/>
          <ac:grpSpMkLst>
            <pc:docMk/>
            <pc:sldMk cId="3637006350" sldId="302"/>
            <ac:grpSpMk id="10" creationId="{D0345670-DFA1-4883-B4DD-2BB6E26E9A01}"/>
          </ac:grpSpMkLst>
        </pc:grpChg>
        <pc:grpChg chg="add mod">
          <ac:chgData name="박 지훈" userId="82b5cd263a3c592d" providerId="LiveId" clId="{52AEBF93-A8E3-477B-8C9F-716696DB73F4}" dt="2021-08-03T16:00:03.741" v="9518" actId="1076"/>
          <ac:grpSpMkLst>
            <pc:docMk/>
            <pc:sldMk cId="3637006350" sldId="302"/>
            <ac:grpSpMk id="12" creationId="{1444B0C5-B20C-4B4C-A50F-F04BB52E3919}"/>
          </ac:grpSpMkLst>
        </pc:grpChg>
        <pc:grpChg chg="del">
          <ac:chgData name="박 지훈" userId="82b5cd263a3c592d" providerId="LiveId" clId="{52AEBF93-A8E3-477B-8C9F-716696DB73F4}" dt="2021-08-03T05:55:39.451" v="4006" actId="478"/>
          <ac:grpSpMkLst>
            <pc:docMk/>
            <pc:sldMk cId="3637006350" sldId="302"/>
            <ac:grpSpMk id="21" creationId="{62D6BFC8-3277-462F-9DF6-703BFA1549E8}"/>
          </ac:grpSpMkLst>
        </pc:grpChg>
        <pc:grpChg chg="del mod">
          <ac:chgData name="박 지훈" userId="82b5cd263a3c592d" providerId="LiveId" clId="{52AEBF93-A8E3-477B-8C9F-716696DB73F4}" dt="2021-08-03T05:58:39.097" v="4011" actId="478"/>
          <ac:grpSpMkLst>
            <pc:docMk/>
            <pc:sldMk cId="3637006350" sldId="302"/>
            <ac:grpSpMk id="22" creationId="{5988840A-6917-4A21-A184-70F33A681684}"/>
          </ac:grpSpMkLst>
        </pc:grpChg>
        <pc:picChg chg="add mod">
          <ac:chgData name="박 지훈" userId="82b5cd263a3c592d" providerId="LiveId" clId="{52AEBF93-A8E3-477B-8C9F-716696DB73F4}" dt="2021-08-03T06:49:17.693" v="4790" actId="164"/>
          <ac:picMkLst>
            <pc:docMk/>
            <pc:sldMk cId="3637006350" sldId="302"/>
            <ac:picMk id="4" creationId="{A824903F-0D0E-4E73-A515-189129EC5331}"/>
          </ac:picMkLst>
        </pc:picChg>
        <pc:picChg chg="add mod modCrop">
          <ac:chgData name="박 지훈" userId="82b5cd263a3c592d" providerId="LiveId" clId="{52AEBF93-A8E3-477B-8C9F-716696DB73F4}" dt="2021-08-03T16:00:00.570" v="9517" actId="164"/>
          <ac:picMkLst>
            <pc:docMk/>
            <pc:sldMk cId="3637006350" sldId="302"/>
            <ac:picMk id="5" creationId="{F5EF788E-CB4A-4BFC-B083-D4BAB7AD7F2E}"/>
          </ac:picMkLst>
        </pc:picChg>
        <pc:picChg chg="add mod modCrop">
          <ac:chgData name="박 지훈" userId="82b5cd263a3c592d" providerId="LiveId" clId="{52AEBF93-A8E3-477B-8C9F-716696DB73F4}" dt="2021-08-03T06:48:50.600" v="4773" actId="164"/>
          <ac:picMkLst>
            <pc:docMk/>
            <pc:sldMk cId="3637006350" sldId="302"/>
            <ac:picMk id="6" creationId="{343064C1-7C3F-4416-8E95-CD2B4F1806E1}"/>
          </ac:picMkLst>
        </pc:picChg>
      </pc:sldChg>
      <pc:sldChg chg="addSp delSp modSp add mod">
        <pc:chgData name="박 지훈" userId="82b5cd263a3c592d" providerId="LiveId" clId="{52AEBF93-A8E3-477B-8C9F-716696DB73F4}" dt="2021-08-04T07:05:08.622" v="9731" actId="15"/>
        <pc:sldMkLst>
          <pc:docMk/>
          <pc:sldMk cId="128771477" sldId="303"/>
        </pc:sldMkLst>
        <pc:spChg chg="mod">
          <ac:chgData name="박 지훈" userId="82b5cd263a3c592d" providerId="LiveId" clId="{52AEBF93-A8E3-477B-8C9F-716696DB73F4}" dt="2021-08-04T07:05:08.622" v="9731" actId="15"/>
          <ac:spMkLst>
            <pc:docMk/>
            <pc:sldMk cId="128771477" sldId="303"/>
            <ac:spMk id="3" creationId="{00000000-0000-0000-0000-000000000000}"/>
          </ac:spMkLst>
        </pc:spChg>
        <pc:spChg chg="add mod">
          <ac:chgData name="박 지훈" userId="82b5cd263a3c592d" providerId="LiveId" clId="{52AEBF93-A8E3-477B-8C9F-716696DB73F4}" dt="2021-08-03T16:02:38.369" v="9549" actId="164"/>
          <ac:spMkLst>
            <pc:docMk/>
            <pc:sldMk cId="128771477" sldId="303"/>
            <ac:spMk id="6" creationId="{D17E5F1F-20B4-4048-AC60-D465072CB7D0}"/>
          </ac:spMkLst>
        </pc:spChg>
        <pc:spChg chg="add mod">
          <ac:chgData name="박 지훈" userId="82b5cd263a3c592d" providerId="LiveId" clId="{52AEBF93-A8E3-477B-8C9F-716696DB73F4}" dt="2021-08-04T03:59:26.223" v="9669" actId="20577"/>
          <ac:spMkLst>
            <pc:docMk/>
            <pc:sldMk cId="128771477" sldId="303"/>
            <ac:spMk id="7" creationId="{7D157977-2548-415C-A8A5-5BCF76C7950C}"/>
          </ac:spMkLst>
        </pc:spChg>
        <pc:spChg chg="add mod">
          <ac:chgData name="박 지훈" userId="82b5cd263a3c592d" providerId="LiveId" clId="{52AEBF93-A8E3-477B-8C9F-716696DB73F4}" dt="2021-08-03T16:02:42.310" v="9550" actId="14100"/>
          <ac:spMkLst>
            <pc:docMk/>
            <pc:sldMk cId="128771477" sldId="303"/>
            <ac:spMk id="9" creationId="{B0310035-7CB9-43E3-B3B4-440653C6B567}"/>
          </ac:spMkLst>
        </pc:spChg>
        <pc:spChg chg="mod">
          <ac:chgData name="박 지훈" userId="82b5cd263a3c592d" providerId="LiveId" clId="{52AEBF93-A8E3-477B-8C9F-716696DB73F4}" dt="2021-08-03T11:07:14.241" v="7907" actId="20577"/>
          <ac:spMkLst>
            <pc:docMk/>
            <pc:sldMk cId="128771477" sldId="303"/>
            <ac:spMk id="15" creationId="{C902F6B8-5627-1B47-BF95-861C029228CD}"/>
          </ac:spMkLst>
        </pc:spChg>
        <pc:grpChg chg="add mod">
          <ac:chgData name="박 지훈" userId="82b5cd263a3c592d" providerId="LiveId" clId="{52AEBF93-A8E3-477B-8C9F-716696DB73F4}" dt="2021-08-04T06:35:49.722" v="9727" actId="1076"/>
          <ac:grpSpMkLst>
            <pc:docMk/>
            <pc:sldMk cId="128771477" sldId="303"/>
            <ac:grpSpMk id="8" creationId="{1B1B2F81-FA1B-4328-BA1E-7D285B4A219E}"/>
          </ac:grpSpMkLst>
        </pc:grpChg>
        <pc:grpChg chg="del">
          <ac:chgData name="박 지훈" userId="82b5cd263a3c592d" providerId="LiveId" clId="{52AEBF93-A8E3-477B-8C9F-716696DB73F4}" dt="2021-08-03T06:49:36.750" v="4793" actId="478"/>
          <ac:grpSpMkLst>
            <pc:docMk/>
            <pc:sldMk cId="128771477" sldId="303"/>
            <ac:grpSpMk id="8" creationId="{2E73555E-F192-4887-889F-0144A74A1007}"/>
          </ac:grpSpMkLst>
        </pc:grpChg>
        <pc:grpChg chg="del">
          <ac:chgData name="박 지훈" userId="82b5cd263a3c592d" providerId="LiveId" clId="{52AEBF93-A8E3-477B-8C9F-716696DB73F4}" dt="2021-08-03T06:49:36.472" v="4792" actId="478"/>
          <ac:grpSpMkLst>
            <pc:docMk/>
            <pc:sldMk cId="128771477" sldId="303"/>
            <ac:grpSpMk id="10" creationId="{D0345670-DFA1-4883-B4DD-2BB6E26E9A01}"/>
          </ac:grpSpMkLst>
        </pc:grpChg>
        <pc:grpChg chg="add mod">
          <ac:chgData name="박 지훈" userId="82b5cd263a3c592d" providerId="LiveId" clId="{52AEBF93-A8E3-477B-8C9F-716696DB73F4}" dt="2021-08-04T06:35:47.570" v="9726" actId="1076"/>
          <ac:grpSpMkLst>
            <pc:docMk/>
            <pc:sldMk cId="128771477" sldId="303"/>
            <ac:grpSpMk id="11" creationId="{AD40F565-0B4D-410B-BA5B-C950B9F0E10E}"/>
          </ac:grpSpMkLst>
        </pc:grpChg>
        <pc:picChg chg="add mod modCrop">
          <ac:chgData name="박 지훈" userId="82b5cd263a3c592d" providerId="LiveId" clId="{52AEBF93-A8E3-477B-8C9F-716696DB73F4}" dt="2021-08-03T16:02:38.369" v="9549" actId="164"/>
          <ac:picMkLst>
            <pc:docMk/>
            <pc:sldMk cId="128771477" sldId="303"/>
            <ac:picMk id="4" creationId="{F19A8DF6-E5B3-4A43-8370-3B5081BFACA7}"/>
          </ac:picMkLst>
        </pc:picChg>
        <pc:picChg chg="add mod modCrop">
          <ac:chgData name="박 지훈" userId="82b5cd263a3c592d" providerId="LiveId" clId="{52AEBF93-A8E3-477B-8C9F-716696DB73F4}" dt="2021-08-03T08:57:24.107" v="4860" actId="164"/>
          <ac:picMkLst>
            <pc:docMk/>
            <pc:sldMk cId="128771477" sldId="303"/>
            <ac:picMk id="5" creationId="{C57C81D3-B31E-4CDE-941A-2F4D7E395B64}"/>
          </ac:picMkLst>
        </pc:picChg>
      </pc:sldChg>
      <pc:sldChg chg="del">
        <pc:chgData name="박 지훈" userId="82b5cd263a3c592d" providerId="LiveId" clId="{52AEBF93-A8E3-477B-8C9F-716696DB73F4}" dt="2021-08-03T01:05:59.577" v="51" actId="47"/>
        <pc:sldMkLst>
          <pc:docMk/>
          <pc:sldMk cId="1620933563" sldId="303"/>
        </pc:sldMkLst>
      </pc:sldChg>
      <pc:sldChg chg="addSp delSp modSp add mod">
        <pc:chgData name="박 지훈" userId="82b5cd263a3c592d" providerId="LiveId" clId="{52AEBF93-A8E3-477B-8C9F-716696DB73F4}" dt="2021-08-04T04:12:58.599" v="9717" actId="20577"/>
        <pc:sldMkLst>
          <pc:docMk/>
          <pc:sldMk cId="902457855" sldId="304"/>
        </pc:sldMkLst>
        <pc:spChg chg="mod">
          <ac:chgData name="박 지훈" userId="82b5cd263a3c592d" providerId="LiveId" clId="{52AEBF93-A8E3-477B-8C9F-716696DB73F4}" dt="2021-08-04T02:04:05.064" v="9574" actId="20577"/>
          <ac:spMkLst>
            <pc:docMk/>
            <pc:sldMk cId="902457855" sldId="304"/>
            <ac:spMk id="3" creationId="{00000000-0000-0000-0000-000000000000}"/>
          </ac:spMkLst>
        </pc:spChg>
        <pc:spChg chg="add mod">
          <ac:chgData name="박 지훈" userId="82b5cd263a3c592d" providerId="LiveId" clId="{52AEBF93-A8E3-477B-8C9F-716696DB73F4}" dt="2021-08-03T10:04:29.712" v="6546" actId="1076"/>
          <ac:spMkLst>
            <pc:docMk/>
            <pc:sldMk cId="902457855" sldId="304"/>
            <ac:spMk id="6" creationId="{214194F6-9B3D-43A1-8B7F-556FE2749C48}"/>
          </ac:spMkLst>
        </pc:spChg>
        <pc:spChg chg="add mod">
          <ac:chgData name="박 지훈" userId="82b5cd263a3c592d" providerId="LiveId" clId="{52AEBF93-A8E3-477B-8C9F-716696DB73F4}" dt="2021-08-04T04:12:58.599" v="9717" actId="20577"/>
          <ac:spMkLst>
            <pc:docMk/>
            <pc:sldMk cId="902457855" sldId="304"/>
            <ac:spMk id="7" creationId="{4FAE2EB6-5271-47E6-8AD4-88CF18BB9DE9}"/>
          </ac:spMkLst>
        </pc:spChg>
        <pc:spChg chg="add mod">
          <ac:chgData name="박 지훈" userId="82b5cd263a3c592d" providerId="LiveId" clId="{52AEBF93-A8E3-477B-8C9F-716696DB73F4}" dt="2021-08-03T10:04:39.888" v="6549" actId="1076"/>
          <ac:spMkLst>
            <pc:docMk/>
            <pc:sldMk cId="902457855" sldId="304"/>
            <ac:spMk id="10" creationId="{88183570-E1CC-4621-B526-0EBC12F32AF0}"/>
          </ac:spMkLst>
        </pc:spChg>
        <pc:spChg chg="add mod">
          <ac:chgData name="박 지훈" userId="82b5cd263a3c592d" providerId="LiveId" clId="{52AEBF93-A8E3-477B-8C9F-716696DB73F4}" dt="2021-08-03T10:04:43.071" v="6550" actId="1076"/>
          <ac:spMkLst>
            <pc:docMk/>
            <pc:sldMk cId="902457855" sldId="304"/>
            <ac:spMk id="12" creationId="{DD84DF74-1470-4051-8FBF-E7D202815D2E}"/>
          </ac:spMkLst>
        </pc:spChg>
        <pc:spChg chg="add mod">
          <ac:chgData name="박 지훈" userId="82b5cd263a3c592d" providerId="LiveId" clId="{52AEBF93-A8E3-477B-8C9F-716696DB73F4}" dt="2021-08-03T14:54:22.444" v="8711" actId="20577"/>
          <ac:spMkLst>
            <pc:docMk/>
            <pc:sldMk cId="902457855" sldId="304"/>
            <ac:spMk id="13" creationId="{90915BDB-57AB-4D96-A4A3-9D24C08B2EB3}"/>
          </ac:spMkLst>
        </pc:spChg>
        <pc:spChg chg="mod">
          <ac:chgData name="박 지훈" userId="82b5cd263a3c592d" providerId="LiveId" clId="{52AEBF93-A8E3-477B-8C9F-716696DB73F4}" dt="2021-08-03T11:07:11.030" v="7904" actId="20577"/>
          <ac:spMkLst>
            <pc:docMk/>
            <pc:sldMk cId="902457855" sldId="304"/>
            <ac:spMk id="15" creationId="{C902F6B8-5627-1B47-BF95-861C029228CD}"/>
          </ac:spMkLst>
        </pc:spChg>
        <pc:spChg chg="add mod">
          <ac:chgData name="박 지훈" userId="82b5cd263a3c592d" providerId="LiveId" clId="{52AEBF93-A8E3-477B-8C9F-716696DB73F4}" dt="2021-08-04T03:59:28.572" v="9670" actId="20577"/>
          <ac:spMkLst>
            <pc:docMk/>
            <pc:sldMk cId="902457855" sldId="304"/>
            <ac:spMk id="16" creationId="{36A0A626-D8AB-496B-A5E4-4CAE27C6D1EB}"/>
          </ac:spMkLst>
        </pc:spChg>
        <pc:spChg chg="add mod">
          <ac:chgData name="박 지훈" userId="82b5cd263a3c592d" providerId="LiveId" clId="{52AEBF93-A8E3-477B-8C9F-716696DB73F4}" dt="2021-08-03T10:35:41.122" v="7195" actId="164"/>
          <ac:spMkLst>
            <pc:docMk/>
            <pc:sldMk cId="902457855" sldId="304"/>
            <ac:spMk id="18" creationId="{13859AFC-3E65-4F90-AD91-4812EF7AF362}"/>
          </ac:spMkLst>
        </pc:spChg>
        <pc:grpChg chg="add mod">
          <ac:chgData name="박 지훈" userId="82b5cd263a3c592d" providerId="LiveId" clId="{52AEBF93-A8E3-477B-8C9F-716696DB73F4}" dt="2021-08-03T10:01:18.842" v="6486" actId="164"/>
          <ac:grpSpMkLst>
            <pc:docMk/>
            <pc:sldMk cId="902457855" sldId="304"/>
            <ac:grpSpMk id="8" creationId="{EA63A7DA-E094-4DB3-87DF-115091762ACC}"/>
          </ac:grpSpMkLst>
        </pc:grpChg>
        <pc:grpChg chg="del">
          <ac:chgData name="박 지훈" userId="82b5cd263a3c592d" providerId="LiveId" clId="{52AEBF93-A8E3-477B-8C9F-716696DB73F4}" dt="2021-08-03T09:43:32.386" v="5999" actId="478"/>
          <ac:grpSpMkLst>
            <pc:docMk/>
            <pc:sldMk cId="902457855" sldId="304"/>
            <ac:grpSpMk id="11" creationId="{AD40F565-0B4D-410B-BA5B-C950B9F0E10E}"/>
          </ac:grpSpMkLst>
        </pc:grpChg>
        <pc:grpChg chg="add mod">
          <ac:chgData name="박 지훈" userId="82b5cd263a3c592d" providerId="LiveId" clId="{52AEBF93-A8E3-477B-8C9F-716696DB73F4}" dt="2021-08-03T10:46:05.321" v="7299" actId="1076"/>
          <ac:grpSpMkLst>
            <pc:docMk/>
            <pc:sldMk cId="902457855" sldId="304"/>
            <ac:grpSpMk id="14" creationId="{EAFE6F53-A1DA-4417-9B26-C0395DC46A82}"/>
          </ac:grpSpMkLst>
        </pc:grpChg>
        <pc:grpChg chg="add mod">
          <ac:chgData name="박 지훈" userId="82b5cd263a3c592d" providerId="LiveId" clId="{52AEBF93-A8E3-477B-8C9F-716696DB73F4}" dt="2021-08-03T10:35:41.122" v="7195" actId="164"/>
          <ac:grpSpMkLst>
            <pc:docMk/>
            <pc:sldMk cId="902457855" sldId="304"/>
            <ac:grpSpMk id="19" creationId="{8D581434-FBEE-44A4-9070-1DD48604F93B}"/>
          </ac:grpSpMkLst>
        </pc:grpChg>
        <pc:picChg chg="add mod">
          <ac:chgData name="박 지훈" userId="82b5cd263a3c592d" providerId="LiveId" clId="{52AEBF93-A8E3-477B-8C9F-716696DB73F4}" dt="2021-08-03T10:00:49.760" v="6472" actId="164"/>
          <ac:picMkLst>
            <pc:docMk/>
            <pc:sldMk cId="902457855" sldId="304"/>
            <ac:picMk id="4" creationId="{94E90DCE-BC15-4670-855D-45DF3A3175C7}"/>
          </ac:picMkLst>
        </pc:picChg>
        <pc:picChg chg="add mod">
          <ac:chgData name="박 지훈" userId="82b5cd263a3c592d" providerId="LiveId" clId="{52AEBF93-A8E3-477B-8C9F-716696DB73F4}" dt="2021-08-03T10:35:41.122" v="7195" actId="164"/>
          <ac:picMkLst>
            <pc:docMk/>
            <pc:sldMk cId="902457855" sldId="304"/>
            <ac:picMk id="17" creationId="{722E4776-9BA1-4688-B1AC-F926FA332D17}"/>
          </ac:picMkLst>
        </pc:picChg>
        <pc:picChg chg="add del mod">
          <ac:chgData name="박 지훈" userId="82b5cd263a3c592d" providerId="LiveId" clId="{52AEBF93-A8E3-477B-8C9F-716696DB73F4}" dt="2021-08-03T10:46:02.905" v="7298" actId="478"/>
          <ac:picMkLst>
            <pc:docMk/>
            <pc:sldMk cId="902457855" sldId="304"/>
            <ac:picMk id="20" creationId="{B44D0779-70EA-457C-9AE1-0EE6A3B57D8E}"/>
          </ac:picMkLst>
        </pc:picChg>
      </pc:sldChg>
      <pc:sldChg chg="del">
        <pc:chgData name="박 지훈" userId="82b5cd263a3c592d" providerId="LiveId" clId="{52AEBF93-A8E3-477B-8C9F-716696DB73F4}" dt="2021-08-03T01:05:58.670" v="50" actId="47"/>
        <pc:sldMkLst>
          <pc:docMk/>
          <pc:sldMk cId="1914281256" sldId="304"/>
        </pc:sldMkLst>
      </pc:sldChg>
      <pc:sldChg chg="addSp delSp modSp add mod">
        <pc:chgData name="박 지훈" userId="82b5cd263a3c592d" providerId="LiveId" clId="{52AEBF93-A8E3-477B-8C9F-716696DB73F4}" dt="2021-08-04T04:03:07.881" v="9690" actId="20577"/>
        <pc:sldMkLst>
          <pc:docMk/>
          <pc:sldMk cId="2967746195" sldId="305"/>
        </pc:sldMkLst>
        <pc:spChg chg="mod">
          <ac:chgData name="박 지훈" userId="82b5cd263a3c592d" providerId="LiveId" clId="{52AEBF93-A8E3-477B-8C9F-716696DB73F4}" dt="2021-08-04T04:03:07.881" v="9690" actId="20577"/>
          <ac:spMkLst>
            <pc:docMk/>
            <pc:sldMk cId="2967746195" sldId="305"/>
            <ac:spMk id="3" creationId="{00000000-0000-0000-0000-000000000000}"/>
          </ac:spMkLst>
        </pc:spChg>
        <pc:spChg chg="add mod">
          <ac:chgData name="박 지훈" userId="82b5cd263a3c592d" providerId="LiveId" clId="{52AEBF93-A8E3-477B-8C9F-716696DB73F4}" dt="2021-08-03T10:34:41.172" v="7162" actId="164"/>
          <ac:spMkLst>
            <pc:docMk/>
            <pc:sldMk cId="2967746195" sldId="305"/>
            <ac:spMk id="9" creationId="{D1FAD3CE-5A88-4053-A0EC-539E98165D7A}"/>
          </ac:spMkLst>
        </pc:spChg>
        <pc:spChg chg="add mod">
          <ac:chgData name="박 지훈" userId="82b5cd263a3c592d" providerId="LiveId" clId="{52AEBF93-A8E3-477B-8C9F-716696DB73F4}" dt="2021-08-04T04:01:18.151" v="9674" actId="2711"/>
          <ac:spMkLst>
            <pc:docMk/>
            <pc:sldMk cId="2967746195" sldId="305"/>
            <ac:spMk id="10" creationId="{82ADF5DF-C8F8-47D6-A679-6DD9ACC70C5C}"/>
          </ac:spMkLst>
        </pc:spChg>
        <pc:spChg chg="mod">
          <ac:chgData name="박 지훈" userId="82b5cd263a3c592d" providerId="LiveId" clId="{52AEBF93-A8E3-477B-8C9F-716696DB73F4}" dt="2021-08-03T11:07:09.208" v="7903" actId="20577"/>
          <ac:spMkLst>
            <pc:docMk/>
            <pc:sldMk cId="2967746195" sldId="305"/>
            <ac:spMk id="15" creationId="{C902F6B8-5627-1B47-BF95-861C029228CD}"/>
          </ac:spMkLst>
        </pc:spChg>
        <pc:spChg chg="add mod">
          <ac:chgData name="박 지훈" userId="82b5cd263a3c592d" providerId="LiveId" clId="{52AEBF93-A8E3-477B-8C9F-716696DB73F4}" dt="2021-08-03T15:07:45.415" v="9048" actId="14100"/>
          <ac:spMkLst>
            <pc:docMk/>
            <pc:sldMk cId="2967746195" sldId="305"/>
            <ac:spMk id="19" creationId="{142E923E-FE12-43DC-8346-832EC444DDC3}"/>
          </ac:spMkLst>
        </pc:spChg>
        <pc:grpChg chg="add mod">
          <ac:chgData name="박 지훈" userId="82b5cd263a3c592d" providerId="LiveId" clId="{52AEBF93-A8E3-477B-8C9F-716696DB73F4}" dt="2021-08-03T10:34:41.172" v="7162" actId="164"/>
          <ac:grpSpMkLst>
            <pc:docMk/>
            <pc:sldMk cId="2967746195" sldId="305"/>
            <ac:grpSpMk id="11" creationId="{1C9D2AB2-AD6D-4DAA-B788-87A3896D03DD}"/>
          </ac:grpSpMkLst>
        </pc:grpChg>
        <pc:grpChg chg="del">
          <ac:chgData name="박 지훈" userId="82b5cd263a3c592d" providerId="LiveId" clId="{52AEBF93-A8E3-477B-8C9F-716696DB73F4}" dt="2021-08-03T10:15:08.529" v="6727" actId="478"/>
          <ac:grpSpMkLst>
            <pc:docMk/>
            <pc:sldMk cId="2967746195" sldId="305"/>
            <ac:grpSpMk id="14" creationId="{EAFE6F53-A1DA-4417-9B26-C0395DC46A82}"/>
          </ac:grpSpMkLst>
        </pc:grpChg>
        <pc:grpChg chg="add mod">
          <ac:chgData name="박 지훈" userId="82b5cd263a3c592d" providerId="LiveId" clId="{52AEBF93-A8E3-477B-8C9F-716696DB73F4}" dt="2021-08-03T15:07:42.446" v="9047" actId="1076"/>
          <ac:grpSpMkLst>
            <pc:docMk/>
            <pc:sldMk cId="2967746195" sldId="305"/>
            <ac:grpSpMk id="20" creationId="{7CD75C7A-E427-4A92-8DD2-BCFF77E0386B}"/>
          </ac:grpSpMkLst>
        </pc:grpChg>
        <pc:picChg chg="add mod">
          <ac:chgData name="박 지훈" userId="82b5cd263a3c592d" providerId="LiveId" clId="{52AEBF93-A8E3-477B-8C9F-716696DB73F4}" dt="2021-08-03T10:34:41.172" v="7162" actId="164"/>
          <ac:picMkLst>
            <pc:docMk/>
            <pc:sldMk cId="2967746195" sldId="305"/>
            <ac:picMk id="5" creationId="{5CBDA000-591D-4C95-B0CE-27082595DA81}"/>
          </ac:picMkLst>
        </pc:picChg>
        <pc:picChg chg="del mod">
          <ac:chgData name="박 지훈" userId="82b5cd263a3c592d" providerId="LiveId" clId="{52AEBF93-A8E3-477B-8C9F-716696DB73F4}" dt="2021-08-03T10:17:57.694" v="6736" actId="478"/>
          <ac:picMkLst>
            <pc:docMk/>
            <pc:sldMk cId="2967746195" sldId="305"/>
            <ac:picMk id="17" creationId="{722E4776-9BA1-4688-B1AC-F926FA332D17}"/>
          </ac:picMkLst>
        </pc:picChg>
        <pc:picChg chg="add mod">
          <ac:chgData name="박 지훈" userId="82b5cd263a3c592d" providerId="LiveId" clId="{52AEBF93-A8E3-477B-8C9F-716696DB73F4}" dt="2021-08-03T10:37:12.551" v="7216" actId="164"/>
          <ac:picMkLst>
            <pc:docMk/>
            <pc:sldMk cId="2967746195" sldId="305"/>
            <ac:picMk id="18" creationId="{253276A0-1256-4757-8FAE-FE9725CE2B14}"/>
          </ac:picMkLst>
        </pc:picChg>
      </pc:sldChg>
      <pc:sldChg chg="del">
        <pc:chgData name="박 지훈" userId="82b5cd263a3c592d" providerId="LiveId" clId="{52AEBF93-A8E3-477B-8C9F-716696DB73F4}" dt="2021-08-03T01:05:57.639" v="49" actId="47"/>
        <pc:sldMkLst>
          <pc:docMk/>
          <pc:sldMk cId="4122991434" sldId="305"/>
        </pc:sldMkLst>
      </pc:sldChg>
      <pc:sldChg chg="addSp delSp modSp add mod">
        <pc:chgData name="박 지훈" userId="82b5cd263a3c592d" providerId="LiveId" clId="{52AEBF93-A8E3-477B-8C9F-716696DB73F4}" dt="2021-08-04T06:42:15.256" v="9730" actId="1076"/>
        <pc:sldMkLst>
          <pc:docMk/>
          <pc:sldMk cId="2323737418" sldId="306"/>
        </pc:sldMkLst>
        <pc:spChg chg="mod">
          <ac:chgData name="박 지훈" userId="82b5cd263a3c592d" providerId="LiveId" clId="{52AEBF93-A8E3-477B-8C9F-716696DB73F4}" dt="2021-08-04T06:41:55.853" v="9729" actId="20577"/>
          <ac:spMkLst>
            <pc:docMk/>
            <pc:sldMk cId="2323737418" sldId="306"/>
            <ac:spMk id="3" creationId="{00000000-0000-0000-0000-000000000000}"/>
          </ac:spMkLst>
        </pc:spChg>
        <pc:spChg chg="add mod">
          <ac:chgData name="박 지훈" userId="82b5cd263a3c592d" providerId="LiveId" clId="{52AEBF93-A8E3-477B-8C9F-716696DB73F4}" dt="2021-08-03T10:41:56.393" v="7268" actId="164"/>
          <ac:spMkLst>
            <pc:docMk/>
            <pc:sldMk cId="2323737418" sldId="306"/>
            <ac:spMk id="6" creationId="{FF1FA022-7F34-4575-897B-FF9D6861AC35}"/>
          </ac:spMkLst>
        </pc:spChg>
        <pc:spChg chg="add mod">
          <ac:chgData name="박 지훈" userId="82b5cd263a3c592d" providerId="LiveId" clId="{52AEBF93-A8E3-477B-8C9F-716696DB73F4}" dt="2021-08-04T03:59:45.753" v="9673" actId="20577"/>
          <ac:spMkLst>
            <pc:docMk/>
            <pc:sldMk cId="2323737418" sldId="306"/>
            <ac:spMk id="14" creationId="{7AF8CC91-373B-4320-A1AC-4AC0FFE441A2}"/>
          </ac:spMkLst>
        </pc:spChg>
        <pc:spChg chg="mod">
          <ac:chgData name="박 지훈" userId="82b5cd263a3c592d" providerId="LiveId" clId="{52AEBF93-A8E3-477B-8C9F-716696DB73F4}" dt="2021-08-03T11:07:06.547" v="7902" actId="20577"/>
          <ac:spMkLst>
            <pc:docMk/>
            <pc:sldMk cId="2323737418" sldId="306"/>
            <ac:spMk id="15" creationId="{C902F6B8-5627-1B47-BF95-861C029228CD}"/>
          </ac:spMkLst>
        </pc:spChg>
        <pc:spChg chg="add mod">
          <ac:chgData name="박 지훈" userId="82b5cd263a3c592d" providerId="LiveId" clId="{52AEBF93-A8E3-477B-8C9F-716696DB73F4}" dt="2021-08-03T10:47:22.978" v="7357" actId="164"/>
          <ac:spMkLst>
            <pc:docMk/>
            <pc:sldMk cId="2323737418" sldId="306"/>
            <ac:spMk id="17" creationId="{1D88CB9F-2EC2-4BD0-80EF-7C4FE95948DD}"/>
          </ac:spMkLst>
        </pc:spChg>
        <pc:spChg chg="add mod">
          <ac:chgData name="박 지훈" userId="82b5cd263a3c592d" providerId="LiveId" clId="{52AEBF93-A8E3-477B-8C9F-716696DB73F4}" dt="2021-08-04T02:17:02.472" v="9586" actId="20577"/>
          <ac:spMkLst>
            <pc:docMk/>
            <pc:sldMk cId="2323737418" sldId="306"/>
            <ac:spMk id="22" creationId="{14E98F24-B6DB-4F26-9628-85E05C474EFD}"/>
          </ac:spMkLst>
        </pc:spChg>
        <pc:spChg chg="add mod">
          <ac:chgData name="박 지훈" userId="82b5cd263a3c592d" providerId="LiveId" clId="{52AEBF93-A8E3-477B-8C9F-716696DB73F4}" dt="2021-08-03T10:59:12.598" v="7762" actId="20577"/>
          <ac:spMkLst>
            <pc:docMk/>
            <pc:sldMk cId="2323737418" sldId="306"/>
            <ac:spMk id="24" creationId="{8DCF0758-7910-4562-AA4F-DE4B94ED7A8D}"/>
          </ac:spMkLst>
        </pc:spChg>
        <pc:grpChg chg="add del mod">
          <ac:chgData name="박 지훈" userId="82b5cd263a3c592d" providerId="LiveId" clId="{52AEBF93-A8E3-477B-8C9F-716696DB73F4}" dt="2021-08-03T10:47:34.827" v="7360" actId="478"/>
          <ac:grpSpMkLst>
            <pc:docMk/>
            <pc:sldMk cId="2323737418" sldId="306"/>
            <ac:grpSpMk id="7" creationId="{868306E3-0A22-447E-B7F6-57B6139EA8C5}"/>
          </ac:grpSpMkLst>
        </pc:grpChg>
        <pc:grpChg chg="del">
          <ac:chgData name="박 지훈" userId="82b5cd263a3c592d" providerId="LiveId" clId="{52AEBF93-A8E3-477B-8C9F-716696DB73F4}" dt="2021-08-03T10:37:31.065" v="7221" actId="478"/>
          <ac:grpSpMkLst>
            <pc:docMk/>
            <pc:sldMk cId="2323737418" sldId="306"/>
            <ac:grpSpMk id="11" creationId="{1C9D2AB2-AD6D-4DAA-B788-87A3896D03DD}"/>
          </ac:grpSpMkLst>
        </pc:grpChg>
        <pc:grpChg chg="del">
          <ac:chgData name="박 지훈" userId="82b5cd263a3c592d" providerId="LiveId" clId="{52AEBF93-A8E3-477B-8C9F-716696DB73F4}" dt="2021-08-03T10:37:30.807" v="7220" actId="478"/>
          <ac:grpSpMkLst>
            <pc:docMk/>
            <pc:sldMk cId="2323737418" sldId="306"/>
            <ac:grpSpMk id="20" creationId="{7CD75C7A-E427-4A92-8DD2-BCFF77E0386B}"/>
          </ac:grpSpMkLst>
        </pc:grpChg>
        <pc:grpChg chg="add mod">
          <ac:chgData name="박 지훈" userId="82b5cd263a3c592d" providerId="LiveId" clId="{52AEBF93-A8E3-477B-8C9F-716696DB73F4}" dt="2021-08-03T11:06:51.845" v="7899" actId="1076"/>
          <ac:grpSpMkLst>
            <pc:docMk/>
            <pc:sldMk cId="2323737418" sldId="306"/>
            <ac:grpSpMk id="21" creationId="{530CE83F-B0BD-4E1A-A2CD-F11ABCB539F1}"/>
          </ac:grpSpMkLst>
        </pc:grpChg>
        <pc:grpChg chg="add mod">
          <ac:chgData name="박 지훈" userId="82b5cd263a3c592d" providerId="LiveId" clId="{52AEBF93-A8E3-477B-8C9F-716696DB73F4}" dt="2021-08-04T06:42:15.256" v="9730" actId="1076"/>
          <ac:grpSpMkLst>
            <pc:docMk/>
            <pc:sldMk cId="2323737418" sldId="306"/>
            <ac:grpSpMk id="23" creationId="{BF51DE4A-E037-4A79-A5E3-B09C40BCAE81}"/>
          </ac:grpSpMkLst>
        </pc:grpChg>
        <pc:grpChg chg="add mod">
          <ac:chgData name="박 지훈" userId="82b5cd263a3c592d" providerId="LiveId" clId="{52AEBF93-A8E3-477B-8C9F-716696DB73F4}" dt="2021-08-03T15:19:47.124" v="9371" actId="1076"/>
          <ac:grpSpMkLst>
            <pc:docMk/>
            <pc:sldMk cId="2323737418" sldId="306"/>
            <ac:grpSpMk id="25" creationId="{8E3C3962-829B-4804-9D8B-4758855FFCB6}"/>
          </ac:grpSpMkLst>
        </pc:grpChg>
        <pc:picChg chg="add mod">
          <ac:chgData name="박 지훈" userId="82b5cd263a3c592d" providerId="LiveId" clId="{52AEBF93-A8E3-477B-8C9F-716696DB73F4}" dt="2021-08-03T10:41:56.393" v="7268" actId="164"/>
          <ac:picMkLst>
            <pc:docMk/>
            <pc:sldMk cId="2323737418" sldId="306"/>
            <ac:picMk id="4" creationId="{BFF22A2D-860E-45CD-AF3C-B59C61DB2B7C}"/>
          </ac:picMkLst>
        </pc:picChg>
        <pc:picChg chg="add mod">
          <ac:chgData name="박 지훈" userId="82b5cd263a3c592d" providerId="LiveId" clId="{52AEBF93-A8E3-477B-8C9F-716696DB73F4}" dt="2021-08-03T10:47:22.978" v="7357" actId="164"/>
          <ac:picMkLst>
            <pc:docMk/>
            <pc:sldMk cId="2323737418" sldId="306"/>
            <ac:picMk id="10" creationId="{15CCA236-592A-4195-93FB-B6121706D290}"/>
          </ac:picMkLst>
        </pc:picChg>
        <pc:picChg chg="add mod">
          <ac:chgData name="박 지훈" userId="82b5cd263a3c592d" providerId="LiveId" clId="{52AEBF93-A8E3-477B-8C9F-716696DB73F4}" dt="2021-08-03T10:59:07.812" v="7760" actId="164"/>
          <ac:picMkLst>
            <pc:docMk/>
            <pc:sldMk cId="2323737418" sldId="306"/>
            <ac:picMk id="13" creationId="{6071DC46-6F33-43F4-AB67-8CBDCF0EFE5F}"/>
          </ac:picMkLst>
        </pc:picChg>
        <pc:picChg chg="add mod">
          <ac:chgData name="박 지훈" userId="82b5cd263a3c592d" providerId="LiveId" clId="{52AEBF93-A8E3-477B-8C9F-716696DB73F4}" dt="2021-08-03T10:49:06.132" v="7423" actId="164"/>
          <ac:picMkLst>
            <pc:docMk/>
            <pc:sldMk cId="2323737418" sldId="306"/>
            <ac:picMk id="16" creationId="{E60CB029-012C-4FA1-BA27-B9246B9D4C17}"/>
          </ac:picMkLst>
        </pc:picChg>
      </pc:sldChg>
    </pc:docChg>
  </pc:docChgLst>
  <pc:docChgLst>
    <pc:chgData name="박 지훈" userId="82b5cd263a3c592d" providerId="LiveId" clId="{2A7E434F-993C-4760-855D-0E37F6723B4D}"/>
    <pc:docChg chg="undo redo custSel addSld delSld modSld">
      <pc:chgData name="박 지훈" userId="82b5cd263a3c592d" providerId="LiveId" clId="{2A7E434F-993C-4760-855D-0E37F6723B4D}" dt="2021-08-10T09:20:29.080" v="5614" actId="1076"/>
      <pc:docMkLst>
        <pc:docMk/>
      </pc:docMkLst>
      <pc:sldChg chg="modSp mod">
        <pc:chgData name="박 지훈" userId="82b5cd263a3c592d" providerId="LiveId" clId="{2A7E434F-993C-4760-855D-0E37F6723B4D}" dt="2021-08-10T07:47:41.790" v="4341" actId="20577"/>
        <pc:sldMkLst>
          <pc:docMk/>
          <pc:sldMk cId="0" sldId="256"/>
        </pc:sldMkLst>
        <pc:spChg chg="mod">
          <ac:chgData name="박 지훈" userId="82b5cd263a3c592d" providerId="LiveId" clId="{2A7E434F-993C-4760-855D-0E37F6723B4D}" dt="2021-08-09T08:52:19.002" v="16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박 지훈" userId="82b5cd263a3c592d" providerId="LiveId" clId="{2A7E434F-993C-4760-855D-0E37F6723B4D}" dt="2021-08-10T07:47:41.790" v="4341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박 지훈" userId="82b5cd263a3c592d" providerId="LiveId" clId="{2A7E434F-993C-4760-855D-0E37F6723B4D}" dt="2021-08-10T08:08:40.064" v="4572" actId="1076"/>
        <pc:sldMkLst>
          <pc:docMk/>
          <pc:sldMk cId="14920107" sldId="298"/>
        </pc:sldMkLst>
        <pc:spChg chg="mod">
          <ac:chgData name="박 지훈" userId="82b5cd263a3c592d" providerId="LiveId" clId="{2A7E434F-993C-4760-855D-0E37F6723B4D}" dt="2021-08-10T08:08:23.400" v="4569" actId="20577"/>
          <ac:spMkLst>
            <pc:docMk/>
            <pc:sldMk cId="14920107" sldId="298"/>
            <ac:spMk id="3" creationId="{00000000-0000-0000-0000-000000000000}"/>
          </ac:spMkLst>
        </pc:spChg>
        <pc:spChg chg="add mod">
          <ac:chgData name="박 지훈" userId="82b5cd263a3c592d" providerId="LiveId" clId="{2A7E434F-993C-4760-855D-0E37F6723B4D}" dt="2021-08-09T10:20:45.116" v="979" actId="20577"/>
          <ac:spMkLst>
            <pc:docMk/>
            <pc:sldMk cId="14920107" sldId="298"/>
            <ac:spMk id="7" creationId="{D5CE6499-97AC-4011-995C-215D3EFB0C8D}"/>
          </ac:spMkLst>
        </pc:spChg>
        <pc:spChg chg="mod">
          <ac:chgData name="박 지훈" userId="82b5cd263a3c592d" providerId="LiveId" clId="{2A7E434F-993C-4760-855D-0E37F6723B4D}" dt="2021-08-10T08:05:42.788" v="4460" actId="20577"/>
          <ac:spMkLst>
            <pc:docMk/>
            <pc:sldMk cId="14920107" sldId="298"/>
            <ac:spMk id="10" creationId="{A75D8A76-3A3E-694F-9E1E-901A8E9C8C29}"/>
          </ac:spMkLst>
        </pc:spChg>
        <pc:spChg chg="mod">
          <ac:chgData name="박 지훈" userId="82b5cd263a3c592d" providerId="LiveId" clId="{2A7E434F-993C-4760-855D-0E37F6723B4D}" dt="2021-08-10T07:49:46.199" v="4375" actId="20577"/>
          <ac:spMkLst>
            <pc:docMk/>
            <pc:sldMk cId="14920107" sldId="298"/>
            <ac:spMk id="15" creationId="{C902F6B8-5627-1B47-BF95-861C029228CD}"/>
          </ac:spMkLst>
        </pc:spChg>
        <pc:spChg chg="add mod">
          <ac:chgData name="박 지훈" userId="82b5cd263a3c592d" providerId="LiveId" clId="{2A7E434F-993C-4760-855D-0E37F6723B4D}" dt="2021-08-09T10:22:34.914" v="1002" actId="1076"/>
          <ac:spMkLst>
            <pc:docMk/>
            <pc:sldMk cId="14920107" sldId="298"/>
            <ac:spMk id="23" creationId="{652A77AD-A58F-4AD7-9AC5-6CF8EE3C6256}"/>
          </ac:spMkLst>
        </pc:spChg>
        <pc:spChg chg="add mod">
          <ac:chgData name="박 지훈" userId="82b5cd263a3c592d" providerId="LiveId" clId="{2A7E434F-993C-4760-855D-0E37F6723B4D}" dt="2021-08-10T08:08:40.064" v="4572" actId="1076"/>
          <ac:spMkLst>
            <pc:docMk/>
            <pc:sldMk cId="14920107" sldId="298"/>
            <ac:spMk id="26" creationId="{433B3D04-244E-4BC3-9B23-DA1A4175E5CF}"/>
          </ac:spMkLst>
        </pc:spChg>
        <pc:grpChg chg="add del mod">
          <ac:chgData name="박 지훈" userId="82b5cd263a3c592d" providerId="LiveId" clId="{2A7E434F-993C-4760-855D-0E37F6723B4D}" dt="2021-08-09T10:22:15.047" v="995" actId="478"/>
          <ac:grpSpMkLst>
            <pc:docMk/>
            <pc:sldMk cId="14920107" sldId="298"/>
            <ac:grpSpMk id="8" creationId="{5CF63D72-C160-4C2C-BB34-1D4CDB8B8739}"/>
          </ac:grpSpMkLst>
        </pc:grpChg>
        <pc:grpChg chg="add del mod">
          <ac:chgData name="박 지훈" userId="82b5cd263a3c592d" providerId="LiveId" clId="{2A7E434F-993C-4760-855D-0E37F6723B4D}" dt="2021-08-09T11:38:56.895" v="3153" actId="478"/>
          <ac:grpSpMkLst>
            <pc:docMk/>
            <pc:sldMk cId="14920107" sldId="298"/>
            <ac:grpSpMk id="14" creationId="{F42CDA15-5EA9-4969-9CB6-5BA66C49DA32}"/>
          </ac:grpSpMkLst>
        </pc:grpChg>
        <pc:grpChg chg="del">
          <ac:chgData name="박 지훈" userId="82b5cd263a3c592d" providerId="LiveId" clId="{2A7E434F-993C-4760-855D-0E37F6723B4D}" dt="2021-08-09T08:53:27.870" v="28" actId="478"/>
          <ac:grpSpMkLst>
            <pc:docMk/>
            <pc:sldMk cId="14920107" sldId="298"/>
            <ac:grpSpMk id="21" creationId="{62D6BFC8-3277-462F-9DF6-703BFA1549E8}"/>
          </ac:grpSpMkLst>
        </pc:grpChg>
        <pc:grpChg chg="del">
          <ac:chgData name="박 지훈" userId="82b5cd263a3c592d" providerId="LiveId" clId="{2A7E434F-993C-4760-855D-0E37F6723B4D}" dt="2021-08-09T08:55:44.013" v="98" actId="478"/>
          <ac:grpSpMkLst>
            <pc:docMk/>
            <pc:sldMk cId="14920107" sldId="298"/>
            <ac:grpSpMk id="22" creationId="{5988840A-6917-4A21-A184-70F33A681684}"/>
          </ac:grpSpMkLst>
        </pc:grpChg>
        <pc:grpChg chg="add mod">
          <ac:chgData name="박 지훈" userId="82b5cd263a3c592d" providerId="LiveId" clId="{2A7E434F-993C-4760-855D-0E37F6723B4D}" dt="2021-08-10T08:08:31.274" v="4570" actId="1076"/>
          <ac:grpSpMkLst>
            <pc:docMk/>
            <pc:sldMk cId="14920107" sldId="298"/>
            <ac:grpSpMk id="27" creationId="{F604C8DE-830C-4140-819F-CE46936E0AD0}"/>
          </ac:grpSpMkLst>
        </pc:grpChg>
        <pc:picChg chg="add del mod">
          <ac:chgData name="박 지훈" userId="82b5cd263a3c592d" providerId="LiveId" clId="{2A7E434F-993C-4760-855D-0E37F6723B4D}" dt="2021-08-09T10:08:23.518" v="858" actId="478"/>
          <ac:picMkLst>
            <pc:docMk/>
            <pc:sldMk cId="14920107" sldId="298"/>
            <ac:picMk id="4" creationId="{0AF3541B-EDCE-4C02-BF10-D623FBF91361}"/>
          </ac:picMkLst>
        </pc:picChg>
        <pc:picChg chg="add mod modCrop">
          <ac:chgData name="박 지훈" userId="82b5cd263a3c592d" providerId="LiveId" clId="{2A7E434F-993C-4760-855D-0E37F6723B4D}" dt="2021-08-09T10:09:21.874" v="895" actId="164"/>
          <ac:picMkLst>
            <pc:docMk/>
            <pc:sldMk cId="14920107" sldId="298"/>
            <ac:picMk id="6" creationId="{630F4BBC-0C51-4AD8-A992-736655699875}"/>
          </ac:picMkLst>
        </pc:picChg>
        <pc:picChg chg="add mod">
          <ac:chgData name="박 지훈" userId="82b5cd263a3c592d" providerId="LiveId" clId="{2A7E434F-993C-4760-855D-0E37F6723B4D}" dt="2021-08-09T10:21:56.090" v="994" actId="164"/>
          <ac:picMkLst>
            <pc:docMk/>
            <pc:sldMk cId="14920107" sldId="298"/>
            <ac:picMk id="12" creationId="{B44F5D7A-0D7B-4592-9F50-9A2CF79B1C23}"/>
          </ac:picMkLst>
        </pc:picChg>
        <pc:picChg chg="add del mod">
          <ac:chgData name="박 지훈" userId="82b5cd263a3c592d" providerId="LiveId" clId="{2A7E434F-993C-4760-855D-0E37F6723B4D}" dt="2021-08-09T10:04:30.598" v="856" actId="478"/>
          <ac:picMkLst>
            <pc:docMk/>
            <pc:sldMk cId="14920107" sldId="298"/>
            <ac:picMk id="13" creationId="{B85A0CA8-C8FB-459C-9BE9-3C13EB88B1C4}"/>
          </ac:picMkLst>
        </pc:picChg>
        <pc:picChg chg="add del mod">
          <ac:chgData name="박 지훈" userId="82b5cd263a3c592d" providerId="LiveId" clId="{2A7E434F-993C-4760-855D-0E37F6723B4D}" dt="2021-08-09T11:39:21.425" v="3158" actId="478"/>
          <ac:picMkLst>
            <pc:docMk/>
            <pc:sldMk cId="14920107" sldId="298"/>
            <ac:picMk id="18" creationId="{C9672415-EA73-4825-8249-5326B7C343EE}"/>
          </ac:picMkLst>
        </pc:picChg>
        <pc:picChg chg="add mod modCrop">
          <ac:chgData name="박 지훈" userId="82b5cd263a3c592d" providerId="LiveId" clId="{2A7E434F-993C-4760-855D-0E37F6723B4D}" dt="2021-08-09T11:40:55.219" v="3192" actId="164"/>
          <ac:picMkLst>
            <pc:docMk/>
            <pc:sldMk cId="14920107" sldId="298"/>
            <ac:picMk id="25" creationId="{D97F2C37-2802-40E7-87AC-D478A0D5272F}"/>
          </ac:picMkLst>
        </pc:picChg>
      </pc:sldChg>
      <pc:sldChg chg="del">
        <pc:chgData name="박 지훈" userId="82b5cd263a3c592d" providerId="LiveId" clId="{2A7E434F-993C-4760-855D-0E37F6723B4D}" dt="2021-08-09T10:10:07.176" v="903" actId="47"/>
        <pc:sldMkLst>
          <pc:docMk/>
          <pc:sldMk cId="2846934778" sldId="299"/>
        </pc:sldMkLst>
      </pc:sldChg>
      <pc:sldChg chg="addSp delSp modSp add mod">
        <pc:chgData name="박 지훈" userId="82b5cd263a3c592d" providerId="LiveId" clId="{2A7E434F-993C-4760-855D-0E37F6723B4D}" dt="2021-08-10T08:10:11.493" v="4662" actId="20577"/>
        <pc:sldMkLst>
          <pc:docMk/>
          <pc:sldMk cId="318770698" sldId="300"/>
        </pc:sldMkLst>
        <pc:spChg chg="mod">
          <ac:chgData name="박 지훈" userId="82b5cd263a3c592d" providerId="LiveId" clId="{2A7E434F-993C-4760-855D-0E37F6723B4D}" dt="2021-08-10T08:10:11.493" v="4662" actId="20577"/>
          <ac:spMkLst>
            <pc:docMk/>
            <pc:sldMk cId="318770698" sldId="300"/>
            <ac:spMk id="3" creationId="{00000000-0000-0000-0000-000000000000}"/>
          </ac:spMkLst>
        </pc:spChg>
        <pc:spChg chg="mod">
          <ac:chgData name="박 지훈" userId="82b5cd263a3c592d" providerId="LiveId" clId="{2A7E434F-993C-4760-855D-0E37F6723B4D}" dt="2021-08-10T07:48:58.778" v="4367"/>
          <ac:spMkLst>
            <pc:docMk/>
            <pc:sldMk cId="318770698" sldId="300"/>
            <ac:spMk id="10" creationId="{A75D8A76-3A3E-694F-9E1E-901A8E9C8C29}"/>
          </ac:spMkLst>
        </pc:spChg>
        <pc:spChg chg="add mod">
          <ac:chgData name="박 지훈" userId="82b5cd263a3c592d" providerId="LiveId" clId="{2A7E434F-993C-4760-855D-0E37F6723B4D}" dt="2021-08-10T02:42:04.020" v="4325" actId="1076"/>
          <ac:spMkLst>
            <pc:docMk/>
            <pc:sldMk cId="318770698" sldId="300"/>
            <ac:spMk id="11" creationId="{E3F9F4C9-8E52-4376-87CD-8E41799A379C}"/>
          </ac:spMkLst>
        </pc:spChg>
        <pc:spChg chg="add mod">
          <ac:chgData name="박 지훈" userId="82b5cd263a3c592d" providerId="LiveId" clId="{2A7E434F-993C-4760-855D-0E37F6723B4D}" dt="2021-08-09T10:54:52.834" v="1964" actId="164"/>
          <ac:spMkLst>
            <pc:docMk/>
            <pc:sldMk cId="318770698" sldId="300"/>
            <ac:spMk id="14" creationId="{5922B53C-08E3-42FA-944D-1E47DF21C2FB}"/>
          </ac:spMkLst>
        </pc:spChg>
        <pc:spChg chg="mod">
          <ac:chgData name="박 지훈" userId="82b5cd263a3c592d" providerId="LiveId" clId="{2A7E434F-993C-4760-855D-0E37F6723B4D}" dt="2021-08-10T07:49:43.914" v="4374" actId="20577"/>
          <ac:spMkLst>
            <pc:docMk/>
            <pc:sldMk cId="318770698" sldId="300"/>
            <ac:spMk id="15" creationId="{C902F6B8-5627-1B47-BF95-861C029228CD}"/>
          </ac:spMkLst>
        </pc:spChg>
        <pc:grpChg chg="add del">
          <ac:chgData name="박 지훈" userId="82b5cd263a3c592d" providerId="LiveId" clId="{2A7E434F-993C-4760-855D-0E37F6723B4D}" dt="2021-08-09T10:16:56.101" v="920" actId="478"/>
          <ac:grpSpMkLst>
            <pc:docMk/>
            <pc:sldMk cId="318770698" sldId="300"/>
            <ac:grpSpMk id="8" creationId="{5CF63D72-C160-4C2C-BB34-1D4CDB8B8739}"/>
          </ac:grpSpMkLst>
        </pc:grpChg>
        <pc:grpChg chg="add mod">
          <ac:chgData name="박 지훈" userId="82b5cd263a3c592d" providerId="LiveId" clId="{2A7E434F-993C-4760-855D-0E37F6723B4D}" dt="2021-08-10T02:41:41.264" v="4322" actId="1076"/>
          <ac:grpSpMkLst>
            <pc:docMk/>
            <pc:sldMk cId="318770698" sldId="300"/>
            <ac:grpSpMk id="12" creationId="{95444472-BFDE-46AB-B15D-057BE1E1497E}"/>
          </ac:grpSpMkLst>
        </pc:grpChg>
        <pc:grpChg chg="add mod">
          <ac:chgData name="박 지훈" userId="82b5cd263a3c592d" providerId="LiveId" clId="{2A7E434F-993C-4760-855D-0E37F6723B4D}" dt="2021-08-10T02:41:52.713" v="4324" actId="14100"/>
          <ac:grpSpMkLst>
            <pc:docMk/>
            <pc:sldMk cId="318770698" sldId="300"/>
            <ac:grpSpMk id="13" creationId="{E79FB771-582D-4F13-9580-8012BD42BD18}"/>
          </ac:grpSpMkLst>
        </pc:grpChg>
        <pc:picChg chg="add mod">
          <ac:chgData name="박 지훈" userId="82b5cd263a3c592d" providerId="LiveId" clId="{2A7E434F-993C-4760-855D-0E37F6723B4D}" dt="2021-08-09T10:54:18.016" v="1942" actId="164"/>
          <ac:picMkLst>
            <pc:docMk/>
            <pc:sldMk cId="318770698" sldId="300"/>
            <ac:picMk id="4" creationId="{FAAC1B5D-3E69-4BAE-A17C-AF96BA3D787A}"/>
          </ac:picMkLst>
        </pc:picChg>
        <pc:picChg chg="add mod">
          <ac:chgData name="박 지훈" userId="82b5cd263a3c592d" providerId="LiveId" clId="{2A7E434F-993C-4760-855D-0E37F6723B4D}" dt="2021-08-09T10:54:52.834" v="1964" actId="164"/>
          <ac:picMkLst>
            <pc:docMk/>
            <pc:sldMk cId="318770698" sldId="300"/>
            <ac:picMk id="9" creationId="{07FD7725-1C3E-4B1E-A90A-6B20EF23B6C7}"/>
          </ac:picMkLst>
        </pc:picChg>
      </pc:sldChg>
      <pc:sldChg chg="del">
        <pc:chgData name="박 지훈" userId="82b5cd263a3c592d" providerId="LiveId" clId="{2A7E434F-993C-4760-855D-0E37F6723B4D}" dt="2021-08-09T08:53:18.777" v="27" actId="47"/>
        <pc:sldMkLst>
          <pc:docMk/>
          <pc:sldMk cId="3111189888" sldId="300"/>
        </pc:sldMkLst>
      </pc:sldChg>
      <pc:sldChg chg="del">
        <pc:chgData name="박 지훈" userId="82b5cd263a3c592d" providerId="LiveId" clId="{2A7E434F-993C-4760-855D-0E37F6723B4D}" dt="2021-08-09T08:53:17.965" v="26" actId="47"/>
        <pc:sldMkLst>
          <pc:docMk/>
          <pc:sldMk cId="2479906231" sldId="301"/>
        </pc:sldMkLst>
      </pc:sldChg>
      <pc:sldChg chg="addSp delSp modSp add mod">
        <pc:chgData name="박 지훈" userId="82b5cd263a3c592d" providerId="LiveId" clId="{2A7E434F-993C-4760-855D-0E37F6723B4D}" dt="2021-08-10T09:09:56.421" v="5562" actId="20577"/>
        <pc:sldMkLst>
          <pc:docMk/>
          <pc:sldMk cId="3418530700" sldId="301"/>
        </pc:sldMkLst>
        <pc:spChg chg="add mod">
          <ac:chgData name="박 지훈" userId="82b5cd263a3c592d" providerId="LiveId" clId="{2A7E434F-993C-4760-855D-0E37F6723B4D}" dt="2021-08-10T08:23:49.556" v="4833" actId="164"/>
          <ac:spMkLst>
            <pc:docMk/>
            <pc:sldMk cId="3418530700" sldId="301"/>
            <ac:spMk id="2" creationId="{753213A4-721E-4D11-BC24-F6F031415E62}"/>
          </ac:spMkLst>
        </pc:spChg>
        <pc:spChg chg="mod">
          <ac:chgData name="박 지훈" userId="82b5cd263a3c592d" providerId="LiveId" clId="{2A7E434F-993C-4760-855D-0E37F6723B4D}" dt="2021-08-10T09:09:56.421" v="5562" actId="20577"/>
          <ac:spMkLst>
            <pc:docMk/>
            <pc:sldMk cId="3418530700" sldId="301"/>
            <ac:spMk id="3" creationId="{00000000-0000-0000-0000-000000000000}"/>
          </ac:spMkLst>
        </pc:spChg>
        <pc:spChg chg="mod">
          <ac:chgData name="박 지훈" userId="82b5cd263a3c592d" providerId="LiveId" clId="{2A7E434F-993C-4760-855D-0E37F6723B4D}" dt="2021-08-10T07:49:02.122" v="4368"/>
          <ac:spMkLst>
            <pc:docMk/>
            <pc:sldMk cId="3418530700" sldId="301"/>
            <ac:spMk id="10" creationId="{A75D8A76-3A3E-694F-9E1E-901A8E9C8C29}"/>
          </ac:spMkLst>
        </pc:spChg>
        <pc:spChg chg="mod">
          <ac:chgData name="박 지훈" userId="82b5cd263a3c592d" providerId="LiveId" clId="{2A7E434F-993C-4760-855D-0E37F6723B4D}" dt="2021-08-09T11:44:11.612" v="3287" actId="1076"/>
          <ac:spMkLst>
            <pc:docMk/>
            <pc:sldMk cId="3418530700" sldId="301"/>
            <ac:spMk id="11" creationId="{DD410DFC-6451-4CCE-B9D2-DECD56E50118}"/>
          </ac:spMkLst>
        </pc:spChg>
        <pc:spChg chg="mod">
          <ac:chgData name="박 지훈" userId="82b5cd263a3c592d" providerId="LiveId" clId="{2A7E434F-993C-4760-855D-0E37F6723B4D}" dt="2021-08-10T07:49:42.153" v="4373" actId="20577"/>
          <ac:spMkLst>
            <pc:docMk/>
            <pc:sldMk cId="3418530700" sldId="301"/>
            <ac:spMk id="15" creationId="{C902F6B8-5627-1B47-BF95-861C029228CD}"/>
          </ac:spMkLst>
        </pc:spChg>
        <pc:spChg chg="del topLvl">
          <ac:chgData name="박 지훈" userId="82b5cd263a3c592d" providerId="LiveId" clId="{2A7E434F-993C-4760-855D-0E37F6723B4D}" dt="2021-08-09T10:58:31.958" v="1967" actId="478"/>
          <ac:spMkLst>
            <pc:docMk/>
            <pc:sldMk cId="3418530700" sldId="301"/>
            <ac:spMk id="23" creationId="{652A77AD-A58F-4AD7-9AC5-6CF8EE3C6256}"/>
          </ac:spMkLst>
        </pc:spChg>
        <pc:grpChg chg="add mod">
          <ac:chgData name="박 지훈" userId="82b5cd263a3c592d" providerId="LiveId" clId="{2A7E434F-993C-4760-855D-0E37F6723B4D}" dt="2021-08-10T08:23:49.556" v="4833" actId="164"/>
          <ac:grpSpMkLst>
            <pc:docMk/>
            <pc:sldMk cId="3418530700" sldId="301"/>
            <ac:grpSpMk id="4" creationId="{DBC1D297-3672-4EBD-BD7F-F616DD314BB0}"/>
          </ac:grpSpMkLst>
        </pc:grpChg>
        <pc:grpChg chg="add mod">
          <ac:chgData name="박 지훈" userId="82b5cd263a3c592d" providerId="LiveId" clId="{2A7E434F-993C-4760-855D-0E37F6723B4D}" dt="2021-08-10T08:23:49.556" v="4833" actId="164"/>
          <ac:grpSpMkLst>
            <pc:docMk/>
            <pc:sldMk cId="3418530700" sldId="301"/>
            <ac:grpSpMk id="8" creationId="{77C4E973-4284-4324-80B8-F2F006354B04}"/>
          </ac:grpSpMkLst>
        </pc:grpChg>
        <pc:grpChg chg="del">
          <ac:chgData name="박 지훈" userId="82b5cd263a3c592d" providerId="LiveId" clId="{2A7E434F-993C-4760-855D-0E37F6723B4D}" dt="2021-08-09T10:58:29.192" v="1966" actId="478"/>
          <ac:grpSpMkLst>
            <pc:docMk/>
            <pc:sldMk cId="3418530700" sldId="301"/>
            <ac:grpSpMk id="14" creationId="{F42CDA15-5EA9-4969-9CB6-5BA66C49DA32}"/>
          </ac:grpSpMkLst>
        </pc:grpChg>
        <pc:picChg chg="mod modCrop">
          <ac:chgData name="박 지훈" userId="82b5cd263a3c592d" providerId="LiveId" clId="{2A7E434F-993C-4760-855D-0E37F6723B4D}" dt="2021-08-10T08:23:02.842" v="4820" actId="732"/>
          <ac:picMkLst>
            <pc:docMk/>
            <pc:sldMk cId="3418530700" sldId="301"/>
            <ac:picMk id="9" creationId="{86D63DAA-F965-4473-9FB7-0517106C6C1D}"/>
          </ac:picMkLst>
        </pc:picChg>
        <pc:picChg chg="del topLvl">
          <ac:chgData name="박 지훈" userId="82b5cd263a3c592d" providerId="LiveId" clId="{2A7E434F-993C-4760-855D-0E37F6723B4D}" dt="2021-08-09T10:58:29.192" v="1966" actId="478"/>
          <ac:picMkLst>
            <pc:docMk/>
            <pc:sldMk cId="3418530700" sldId="301"/>
            <ac:picMk id="12" creationId="{B44F5D7A-0D7B-4592-9F50-9A2CF79B1C23}"/>
          </ac:picMkLst>
        </pc:picChg>
      </pc:sldChg>
      <pc:sldChg chg="addSp delSp modSp add del mod">
        <pc:chgData name="박 지훈" userId="82b5cd263a3c592d" providerId="LiveId" clId="{2A7E434F-993C-4760-855D-0E37F6723B4D}" dt="2021-08-10T07:49:36.473" v="4372" actId="47"/>
        <pc:sldMkLst>
          <pc:docMk/>
          <pc:sldMk cId="2398250926" sldId="302"/>
        </pc:sldMkLst>
        <pc:spChg chg="mod">
          <ac:chgData name="박 지훈" userId="82b5cd263a3c592d" providerId="LiveId" clId="{2A7E434F-993C-4760-855D-0E37F6723B4D}" dt="2021-08-10T01:27:13.501" v="4090" actId="14100"/>
          <ac:spMkLst>
            <pc:docMk/>
            <pc:sldMk cId="2398250926" sldId="302"/>
            <ac:spMk id="3" creationId="{00000000-0000-0000-0000-000000000000}"/>
          </ac:spMkLst>
        </pc:spChg>
        <pc:spChg chg="add mod">
          <ac:chgData name="박 지훈" userId="82b5cd263a3c592d" providerId="LiveId" clId="{2A7E434F-993C-4760-855D-0E37F6723B4D}" dt="2021-08-10T01:30:51.821" v="4148" actId="164"/>
          <ac:spMkLst>
            <pc:docMk/>
            <pc:sldMk cId="2398250926" sldId="302"/>
            <ac:spMk id="5" creationId="{C6F713DC-8A3C-4788-B1D0-A4CC151B5454}"/>
          </ac:spMkLst>
        </pc:spChg>
        <pc:spChg chg="add del mod">
          <ac:chgData name="박 지훈" userId="82b5cd263a3c592d" providerId="LiveId" clId="{2A7E434F-993C-4760-855D-0E37F6723B4D}" dt="2021-08-10T01:38:24.259" v="4308" actId="478"/>
          <ac:spMkLst>
            <pc:docMk/>
            <pc:sldMk cId="2398250926" sldId="302"/>
            <ac:spMk id="8" creationId="{710B7414-35B0-4684-AD1B-7113482C64C5}"/>
          </ac:spMkLst>
        </pc:spChg>
        <pc:spChg chg="mod">
          <ac:chgData name="박 지훈" userId="82b5cd263a3c592d" providerId="LiveId" clId="{2A7E434F-993C-4760-855D-0E37F6723B4D}" dt="2021-08-10T07:49:05.887" v="4369"/>
          <ac:spMkLst>
            <pc:docMk/>
            <pc:sldMk cId="2398250926" sldId="302"/>
            <ac:spMk id="10" creationId="{A75D8A76-3A3E-694F-9E1E-901A8E9C8C29}"/>
          </ac:spMkLst>
        </pc:spChg>
        <pc:spChg chg="mod">
          <ac:chgData name="박 지훈" userId="82b5cd263a3c592d" providerId="LiveId" clId="{2A7E434F-993C-4760-855D-0E37F6723B4D}" dt="2021-08-10T01:38:01.830" v="4301"/>
          <ac:spMkLst>
            <pc:docMk/>
            <pc:sldMk cId="2398250926" sldId="302"/>
            <ac:spMk id="12" creationId="{79E3E335-1B3C-4961-A03A-80CF62DC5278}"/>
          </ac:spMkLst>
        </pc:spChg>
        <pc:spChg chg="mod">
          <ac:chgData name="박 지훈" userId="82b5cd263a3c592d" providerId="LiveId" clId="{2A7E434F-993C-4760-855D-0E37F6723B4D}" dt="2021-08-10T01:42:32.895" v="4316" actId="20577"/>
          <ac:spMkLst>
            <pc:docMk/>
            <pc:sldMk cId="2398250926" sldId="302"/>
            <ac:spMk id="15" creationId="{C902F6B8-5627-1B47-BF95-861C029228CD}"/>
          </ac:spMkLst>
        </pc:spChg>
        <pc:grpChg chg="add mod">
          <ac:chgData name="박 지훈" userId="82b5cd263a3c592d" providerId="LiveId" clId="{2A7E434F-993C-4760-855D-0E37F6723B4D}" dt="2021-08-10T01:30:51.821" v="4148" actId="164"/>
          <ac:grpSpMkLst>
            <pc:docMk/>
            <pc:sldMk cId="2398250926" sldId="302"/>
            <ac:grpSpMk id="6" creationId="{20641DEE-D055-44F7-BF99-9BDF65C9F445}"/>
          </ac:grpSpMkLst>
        </pc:grpChg>
        <pc:grpChg chg="del">
          <ac:chgData name="박 지훈" userId="82b5cd263a3c592d" providerId="LiveId" clId="{2A7E434F-993C-4760-855D-0E37F6723B4D}" dt="2021-08-09T11:44:57.212" v="3289" actId="478"/>
          <ac:grpSpMkLst>
            <pc:docMk/>
            <pc:sldMk cId="2398250926" sldId="302"/>
            <ac:grpSpMk id="8" creationId="{77C4E973-4284-4324-80B8-F2F006354B04}"/>
          </ac:grpSpMkLst>
        </pc:grpChg>
        <pc:grpChg chg="add mod">
          <ac:chgData name="박 지훈" userId="82b5cd263a3c592d" providerId="LiveId" clId="{2A7E434F-993C-4760-855D-0E37F6723B4D}" dt="2021-08-10T01:38:47.835" v="4311" actId="1076"/>
          <ac:grpSpMkLst>
            <pc:docMk/>
            <pc:sldMk cId="2398250926" sldId="302"/>
            <ac:grpSpMk id="11" creationId="{6F13D410-8369-4FC3-A3CB-E9FFAF1D11BD}"/>
          </ac:grpSpMkLst>
        </pc:grpChg>
        <pc:picChg chg="add mod">
          <ac:chgData name="박 지훈" userId="82b5cd263a3c592d" providerId="LiveId" clId="{2A7E434F-993C-4760-855D-0E37F6723B4D}" dt="2021-08-10T01:30:51.821" v="4148" actId="164"/>
          <ac:picMkLst>
            <pc:docMk/>
            <pc:sldMk cId="2398250926" sldId="302"/>
            <ac:picMk id="4" creationId="{D8F9A9B4-650D-484C-B962-A16D6B59F0D4}"/>
          </ac:picMkLst>
        </pc:picChg>
        <pc:picChg chg="mod">
          <ac:chgData name="박 지훈" userId="82b5cd263a3c592d" providerId="LiveId" clId="{2A7E434F-993C-4760-855D-0E37F6723B4D}" dt="2021-08-10T01:38:38.240" v="4310"/>
          <ac:picMkLst>
            <pc:docMk/>
            <pc:sldMk cId="2398250926" sldId="302"/>
            <ac:picMk id="13" creationId="{E293DC50-CBC9-414B-A978-2BEBCE72F476}"/>
          </ac:picMkLst>
        </pc:picChg>
        <pc:picChg chg="mod">
          <ac:chgData name="박 지훈" userId="82b5cd263a3c592d" providerId="LiveId" clId="{2A7E434F-993C-4760-855D-0E37F6723B4D}" dt="2021-08-10T01:38:38.240" v="4310"/>
          <ac:picMkLst>
            <pc:docMk/>
            <pc:sldMk cId="2398250926" sldId="302"/>
            <ac:picMk id="14" creationId="{34BAB463-1F95-46C0-A39F-EB3961A1CBB5}"/>
          </ac:picMkLst>
        </pc:picChg>
      </pc:sldChg>
      <pc:sldChg chg="del">
        <pc:chgData name="박 지훈" userId="82b5cd263a3c592d" providerId="LiveId" clId="{2A7E434F-993C-4760-855D-0E37F6723B4D}" dt="2021-08-09T08:53:17.105" v="25" actId="47"/>
        <pc:sldMkLst>
          <pc:docMk/>
          <pc:sldMk cId="3637006350" sldId="302"/>
        </pc:sldMkLst>
      </pc:sldChg>
      <pc:sldChg chg="del">
        <pc:chgData name="박 지훈" userId="82b5cd263a3c592d" providerId="LiveId" clId="{2A7E434F-993C-4760-855D-0E37F6723B4D}" dt="2021-08-09T08:53:16.590" v="24" actId="47"/>
        <pc:sldMkLst>
          <pc:docMk/>
          <pc:sldMk cId="128771477" sldId="303"/>
        </pc:sldMkLst>
      </pc:sldChg>
      <pc:sldChg chg="addSp delSp modSp add mod">
        <pc:chgData name="박 지훈" userId="82b5cd263a3c592d" providerId="LiveId" clId="{2A7E434F-993C-4760-855D-0E37F6723B4D}" dt="2021-08-10T08:54:20.389" v="5363" actId="20577"/>
        <pc:sldMkLst>
          <pc:docMk/>
          <pc:sldMk cId="3189084909" sldId="303"/>
        </pc:sldMkLst>
        <pc:spChg chg="mod">
          <ac:chgData name="박 지훈" userId="82b5cd263a3c592d" providerId="LiveId" clId="{2A7E434F-993C-4760-855D-0E37F6723B4D}" dt="2021-08-10T08:54:20.389" v="5363" actId="20577"/>
          <ac:spMkLst>
            <pc:docMk/>
            <pc:sldMk cId="3189084909" sldId="303"/>
            <ac:spMk id="3" creationId="{00000000-0000-0000-0000-000000000000}"/>
          </ac:spMkLst>
        </pc:spChg>
        <pc:spChg chg="del mod">
          <ac:chgData name="박 지훈" userId="82b5cd263a3c592d" providerId="LiveId" clId="{2A7E434F-993C-4760-855D-0E37F6723B4D}" dt="2021-08-10T01:31:47.116" v="4154" actId="478"/>
          <ac:spMkLst>
            <pc:docMk/>
            <pc:sldMk cId="3189084909" sldId="303"/>
            <ac:spMk id="8" creationId="{710B7414-35B0-4684-AD1B-7113482C64C5}"/>
          </ac:spMkLst>
        </pc:spChg>
        <pc:spChg chg="add mod">
          <ac:chgData name="박 지훈" userId="82b5cd263a3c592d" providerId="LiveId" clId="{2A7E434F-993C-4760-855D-0E37F6723B4D}" dt="2021-08-10T01:39:38.480" v="4315" actId="20577"/>
          <ac:spMkLst>
            <pc:docMk/>
            <pc:sldMk cId="3189084909" sldId="303"/>
            <ac:spMk id="9" creationId="{CA43527F-5520-4AC3-8438-028F5F95AF3D}"/>
          </ac:spMkLst>
        </pc:spChg>
        <pc:spChg chg="mod">
          <ac:chgData name="박 지훈" userId="82b5cd263a3c592d" providerId="LiveId" clId="{2A7E434F-993C-4760-855D-0E37F6723B4D}" dt="2021-08-10T08:39:16.740" v="5066" actId="1076"/>
          <ac:spMkLst>
            <pc:docMk/>
            <pc:sldMk cId="3189084909" sldId="303"/>
            <ac:spMk id="10" creationId="{A75D8A76-3A3E-694F-9E1E-901A8E9C8C29}"/>
          </ac:spMkLst>
        </pc:spChg>
        <pc:spChg chg="mod">
          <ac:chgData name="박 지훈" userId="82b5cd263a3c592d" providerId="LiveId" clId="{2A7E434F-993C-4760-855D-0E37F6723B4D}" dt="2021-08-10T08:14:57.690" v="4719"/>
          <ac:spMkLst>
            <pc:docMk/>
            <pc:sldMk cId="3189084909" sldId="303"/>
            <ac:spMk id="13" creationId="{10DC44F2-7B2E-4AD3-BA2B-6DC45528128E}"/>
          </ac:spMkLst>
        </pc:spChg>
        <pc:spChg chg="mod">
          <ac:chgData name="박 지훈" userId="82b5cd263a3c592d" providerId="LiveId" clId="{2A7E434F-993C-4760-855D-0E37F6723B4D}" dt="2021-08-10T01:42:37.207" v="4317" actId="20577"/>
          <ac:spMkLst>
            <pc:docMk/>
            <pc:sldMk cId="3189084909" sldId="303"/>
            <ac:spMk id="15" creationId="{C902F6B8-5627-1B47-BF95-861C029228CD}"/>
          </ac:spMkLst>
        </pc:spChg>
        <pc:spChg chg="mod">
          <ac:chgData name="박 지훈" userId="82b5cd263a3c592d" providerId="LiveId" clId="{2A7E434F-993C-4760-855D-0E37F6723B4D}" dt="2021-08-10T08:23:54.072" v="4835"/>
          <ac:spMkLst>
            <pc:docMk/>
            <pc:sldMk cId="3189084909" sldId="303"/>
            <ac:spMk id="17" creationId="{3A417A91-C95D-4312-967D-4E70F419DD69}"/>
          </ac:spMkLst>
        </pc:spChg>
        <pc:spChg chg="add mod">
          <ac:chgData name="박 지훈" userId="82b5cd263a3c592d" providerId="LiveId" clId="{2A7E434F-993C-4760-855D-0E37F6723B4D}" dt="2021-08-10T08:24:05.571" v="4840" actId="1076"/>
          <ac:spMkLst>
            <pc:docMk/>
            <pc:sldMk cId="3189084909" sldId="303"/>
            <ac:spMk id="18" creationId="{C0F858EB-733C-4380-A795-B8BACD51BB87}"/>
          </ac:spMkLst>
        </pc:spChg>
        <pc:grpChg chg="del">
          <ac:chgData name="박 지훈" userId="82b5cd263a3c592d" providerId="LiveId" clId="{2A7E434F-993C-4760-855D-0E37F6723B4D}" dt="2021-08-10T01:31:45.988" v="4152" actId="478"/>
          <ac:grpSpMkLst>
            <pc:docMk/>
            <pc:sldMk cId="3189084909" sldId="303"/>
            <ac:grpSpMk id="6" creationId="{20641DEE-D055-44F7-BF99-9BDF65C9F445}"/>
          </ac:grpSpMkLst>
        </pc:grpChg>
        <pc:grpChg chg="add del mod">
          <ac:chgData name="박 지훈" userId="82b5cd263a3c592d" providerId="LiveId" clId="{2A7E434F-993C-4760-855D-0E37F6723B4D}" dt="2021-08-10T08:23:53.697" v="4834" actId="478"/>
          <ac:grpSpMkLst>
            <pc:docMk/>
            <pc:sldMk cId="3189084909" sldId="303"/>
            <ac:grpSpMk id="8" creationId="{38A522F4-09B9-4FFA-ABD0-6780ED25E521}"/>
          </ac:grpSpMkLst>
        </pc:grpChg>
        <pc:grpChg chg="add mod">
          <ac:chgData name="박 지훈" userId="82b5cd263a3c592d" providerId="LiveId" clId="{2A7E434F-993C-4760-855D-0E37F6723B4D}" dt="2021-08-10T08:39:23.253" v="5067" actId="1076"/>
          <ac:grpSpMkLst>
            <pc:docMk/>
            <pc:sldMk cId="3189084909" sldId="303"/>
            <ac:grpSpMk id="11" creationId="{EBAFB8FC-BB65-4DB6-B9A8-9E75A510E66E}"/>
          </ac:grpSpMkLst>
        </pc:grpChg>
        <pc:grpChg chg="add mod">
          <ac:chgData name="박 지훈" userId="82b5cd263a3c592d" providerId="LiveId" clId="{2A7E434F-993C-4760-855D-0E37F6723B4D}" dt="2021-08-10T08:24:00.743" v="4839" actId="14100"/>
          <ac:grpSpMkLst>
            <pc:docMk/>
            <pc:sldMk cId="3189084909" sldId="303"/>
            <ac:grpSpMk id="14" creationId="{B65F2CDE-2CA1-4FF0-881F-74017E03F145}"/>
          </ac:grpSpMkLst>
        </pc:grpChg>
        <pc:picChg chg="add mod modCrop">
          <ac:chgData name="박 지훈" userId="82b5cd263a3c592d" providerId="LiveId" clId="{2A7E434F-993C-4760-855D-0E37F6723B4D}" dt="2021-08-10T08:18:55.181" v="4742" actId="732"/>
          <ac:picMkLst>
            <pc:docMk/>
            <pc:sldMk cId="3189084909" sldId="303"/>
            <ac:picMk id="7" creationId="{944386F6-AD3D-43E6-B0CD-EF704D376143}"/>
          </ac:picMkLst>
        </pc:picChg>
        <pc:picChg chg="mod modCrop">
          <ac:chgData name="박 지훈" userId="82b5cd263a3c592d" providerId="LiveId" clId="{2A7E434F-993C-4760-855D-0E37F6723B4D}" dt="2021-08-10T08:21:44.216" v="4810" actId="18131"/>
          <ac:picMkLst>
            <pc:docMk/>
            <pc:sldMk cId="3189084909" sldId="303"/>
            <ac:picMk id="12" creationId="{B7E69C97-DBAB-412B-9C2A-3F2B20D0C9CC}"/>
          </ac:picMkLst>
        </pc:picChg>
        <pc:picChg chg="mod">
          <ac:chgData name="박 지훈" userId="82b5cd263a3c592d" providerId="LiveId" clId="{2A7E434F-993C-4760-855D-0E37F6723B4D}" dt="2021-08-10T08:23:54.072" v="4835"/>
          <ac:picMkLst>
            <pc:docMk/>
            <pc:sldMk cId="3189084909" sldId="303"/>
            <ac:picMk id="16" creationId="{C09B6135-6FEB-44FD-A7EE-FAC319E319B3}"/>
          </ac:picMkLst>
        </pc:picChg>
      </pc:sldChg>
      <pc:sldChg chg="del">
        <pc:chgData name="박 지훈" userId="82b5cd263a3c592d" providerId="LiveId" clId="{2A7E434F-993C-4760-855D-0E37F6723B4D}" dt="2021-08-09T08:53:15.434" v="23" actId="47"/>
        <pc:sldMkLst>
          <pc:docMk/>
          <pc:sldMk cId="902457855" sldId="304"/>
        </pc:sldMkLst>
      </pc:sldChg>
      <pc:sldChg chg="addSp delSp modSp add mod">
        <pc:chgData name="박 지훈" userId="82b5cd263a3c592d" providerId="LiveId" clId="{2A7E434F-993C-4760-855D-0E37F6723B4D}" dt="2021-08-10T09:20:29.080" v="5614" actId="1076"/>
        <pc:sldMkLst>
          <pc:docMk/>
          <pc:sldMk cId="1693127639" sldId="304"/>
        </pc:sldMkLst>
        <pc:spChg chg="add mod">
          <ac:chgData name="박 지훈" userId="82b5cd263a3c592d" providerId="LiveId" clId="{2A7E434F-993C-4760-855D-0E37F6723B4D}" dt="2021-08-10T09:19:48.998" v="5566" actId="1076"/>
          <ac:spMkLst>
            <pc:docMk/>
            <pc:sldMk cId="1693127639" sldId="304"/>
            <ac:spMk id="2" creationId="{1A4B4992-6388-4F20-985A-A29E7A587107}"/>
          </ac:spMkLst>
        </pc:spChg>
        <pc:spChg chg="mod">
          <ac:chgData name="박 지훈" userId="82b5cd263a3c592d" providerId="LiveId" clId="{2A7E434F-993C-4760-855D-0E37F6723B4D}" dt="2021-08-10T09:00:47.053" v="5555" actId="20577"/>
          <ac:spMkLst>
            <pc:docMk/>
            <pc:sldMk cId="1693127639" sldId="304"/>
            <ac:spMk id="3" creationId="{00000000-0000-0000-0000-000000000000}"/>
          </ac:spMkLst>
        </pc:spChg>
        <pc:spChg chg="mod">
          <ac:chgData name="박 지훈" userId="82b5cd263a3c592d" providerId="LiveId" clId="{2A7E434F-993C-4760-855D-0E37F6723B4D}" dt="2021-08-10T09:19:33.651" v="5564" actId="20577"/>
          <ac:spMkLst>
            <pc:docMk/>
            <pc:sldMk cId="1693127639" sldId="304"/>
            <ac:spMk id="8" creationId="{710B7414-35B0-4684-AD1B-7113482C64C5}"/>
          </ac:spMkLst>
        </pc:spChg>
        <pc:spChg chg="mod">
          <ac:chgData name="박 지훈" userId="82b5cd263a3c592d" providerId="LiveId" clId="{2A7E434F-993C-4760-855D-0E37F6723B4D}" dt="2021-08-10T07:49:11.121" v="4371"/>
          <ac:spMkLst>
            <pc:docMk/>
            <pc:sldMk cId="1693127639" sldId="304"/>
            <ac:spMk id="10" creationId="{A75D8A76-3A3E-694F-9E1E-901A8E9C8C29}"/>
          </ac:spMkLst>
        </pc:spChg>
        <pc:spChg chg="mod">
          <ac:chgData name="박 지훈" userId="82b5cd263a3c592d" providerId="LiveId" clId="{2A7E434F-993C-4760-855D-0E37F6723B4D}" dt="2021-08-10T01:42:41.153" v="4320" actId="20577"/>
          <ac:spMkLst>
            <pc:docMk/>
            <pc:sldMk cId="1693127639" sldId="304"/>
            <ac:spMk id="15" creationId="{C902F6B8-5627-1B47-BF95-861C029228CD}"/>
          </ac:spMkLst>
        </pc:spChg>
        <pc:spChg chg="add mod">
          <ac:chgData name="박 지훈" userId="82b5cd263a3c592d" providerId="LiveId" clId="{2A7E434F-993C-4760-855D-0E37F6723B4D}" dt="2021-08-10T09:20:26.263" v="5613" actId="164"/>
          <ac:spMkLst>
            <pc:docMk/>
            <pc:sldMk cId="1693127639" sldId="304"/>
            <ac:spMk id="16" creationId="{47DD389B-BF0D-4F7F-880D-FF4CE12A3759}"/>
          </ac:spMkLst>
        </pc:spChg>
        <pc:grpChg chg="mod">
          <ac:chgData name="박 지훈" userId="82b5cd263a3c592d" providerId="LiveId" clId="{2A7E434F-993C-4760-855D-0E37F6723B4D}" dt="2021-08-10T09:01:06.730" v="5556" actId="1076"/>
          <ac:grpSpMkLst>
            <pc:docMk/>
            <pc:sldMk cId="1693127639" sldId="304"/>
            <ac:grpSpMk id="6" creationId="{20641DEE-D055-44F7-BF99-9BDF65C9F445}"/>
          </ac:grpSpMkLst>
        </pc:grpChg>
        <pc:grpChg chg="add mod">
          <ac:chgData name="박 지훈" userId="82b5cd263a3c592d" providerId="LiveId" clId="{2A7E434F-993C-4760-855D-0E37F6723B4D}" dt="2021-08-10T09:20:26.263" v="5613" actId="164"/>
          <ac:grpSpMkLst>
            <pc:docMk/>
            <pc:sldMk cId="1693127639" sldId="304"/>
            <ac:grpSpMk id="7" creationId="{3231AF99-FFED-4B82-9A54-3D3BE5BF603F}"/>
          </ac:grpSpMkLst>
        </pc:grpChg>
        <pc:grpChg chg="add mod">
          <ac:chgData name="박 지훈" userId="82b5cd263a3c592d" providerId="LiveId" clId="{2A7E434F-993C-4760-855D-0E37F6723B4D}" dt="2021-08-10T09:20:29.080" v="5614" actId="1076"/>
          <ac:grpSpMkLst>
            <pc:docMk/>
            <pc:sldMk cId="1693127639" sldId="304"/>
            <ac:grpSpMk id="9" creationId="{3EF1031C-043D-4403-841A-B407E3E92E8E}"/>
          </ac:grpSpMkLst>
        </pc:grpChg>
        <pc:grpChg chg="add mod">
          <ac:chgData name="박 지훈" userId="82b5cd263a3c592d" providerId="LiveId" clId="{2A7E434F-993C-4760-855D-0E37F6723B4D}" dt="2021-08-10T09:19:33.651" v="5564" actId="20577"/>
          <ac:grpSpMkLst>
            <pc:docMk/>
            <pc:sldMk cId="1693127639" sldId="304"/>
            <ac:grpSpMk id="14" creationId="{02BB3CDC-FEA4-4663-A59C-5479BD095BDB}"/>
          </ac:grpSpMkLst>
        </pc:grpChg>
        <pc:picChg chg="add del mod">
          <ac:chgData name="박 지훈" userId="82b5cd263a3c592d" providerId="LiveId" clId="{2A7E434F-993C-4760-855D-0E37F6723B4D}" dt="2021-08-10T01:36:09.131" v="4225" actId="478"/>
          <ac:picMkLst>
            <pc:docMk/>
            <pc:sldMk cId="1693127639" sldId="304"/>
            <ac:picMk id="7" creationId="{0E55337B-6444-4027-AB89-6B184C448B27}"/>
          </ac:picMkLst>
        </pc:picChg>
        <pc:picChg chg="add mod">
          <ac:chgData name="박 지훈" userId="82b5cd263a3c592d" providerId="LiveId" clId="{2A7E434F-993C-4760-855D-0E37F6723B4D}" dt="2021-08-10T09:19:33.651" v="5564" actId="20577"/>
          <ac:picMkLst>
            <pc:docMk/>
            <pc:sldMk cId="1693127639" sldId="304"/>
            <ac:picMk id="11" creationId="{46780019-D70F-4957-B75A-2094A4ED04DD}"/>
          </ac:picMkLst>
        </pc:picChg>
        <pc:picChg chg="add mod">
          <ac:chgData name="박 지훈" userId="82b5cd263a3c592d" providerId="LiveId" clId="{2A7E434F-993C-4760-855D-0E37F6723B4D}" dt="2021-08-10T09:19:33.651" v="5564" actId="20577"/>
          <ac:picMkLst>
            <pc:docMk/>
            <pc:sldMk cId="1693127639" sldId="304"/>
            <ac:picMk id="13" creationId="{0429F6A3-0DC2-48C2-BB89-E209FD896E81}"/>
          </ac:picMkLst>
        </pc:picChg>
      </pc:sldChg>
      <pc:sldChg chg="del">
        <pc:chgData name="박 지훈" userId="82b5cd263a3c592d" providerId="LiveId" clId="{2A7E434F-993C-4760-855D-0E37F6723B4D}" dt="2021-08-09T08:53:15.012" v="22" actId="47"/>
        <pc:sldMkLst>
          <pc:docMk/>
          <pc:sldMk cId="2967746195" sldId="305"/>
        </pc:sldMkLst>
      </pc:sldChg>
      <pc:sldChg chg="del">
        <pc:chgData name="박 지훈" userId="82b5cd263a3c592d" providerId="LiveId" clId="{2A7E434F-993C-4760-855D-0E37F6723B4D}" dt="2021-08-09T08:53:14.168" v="21" actId="47"/>
        <pc:sldMkLst>
          <pc:docMk/>
          <pc:sldMk cId="2323737418" sldId="306"/>
        </pc:sldMkLst>
      </pc:sldChg>
    </pc:docChg>
  </pc:docChgLst>
  <pc:docChgLst>
    <pc:chgData name="박 지훈" userId="82b5cd263a3c592d" providerId="LiveId" clId="{2792BD3F-BADA-4AED-B637-B20D0BE62EF8}"/>
    <pc:docChg chg="undo custSel modSld">
      <pc:chgData name="박 지훈" userId="82b5cd263a3c592d" providerId="LiveId" clId="{2792BD3F-BADA-4AED-B637-B20D0BE62EF8}" dt="2021-07-13T03:23:40.867" v="208"/>
      <pc:docMkLst>
        <pc:docMk/>
      </pc:docMkLst>
      <pc:sldChg chg="modSp mod">
        <pc:chgData name="박 지훈" userId="82b5cd263a3c592d" providerId="LiveId" clId="{2792BD3F-BADA-4AED-B637-B20D0BE62EF8}" dt="2021-07-13T03:21:17.490" v="202" actId="113"/>
        <pc:sldMkLst>
          <pc:docMk/>
          <pc:sldMk cId="963471799" sldId="300"/>
        </pc:sldMkLst>
        <pc:spChg chg="mod">
          <ac:chgData name="박 지훈" userId="82b5cd263a3c592d" providerId="LiveId" clId="{2792BD3F-BADA-4AED-B637-B20D0BE62EF8}" dt="2021-07-13T03:21:17.490" v="202" actId="113"/>
          <ac:spMkLst>
            <pc:docMk/>
            <pc:sldMk cId="963471799" sldId="300"/>
            <ac:spMk id="3" creationId="{00000000-0000-0000-0000-000000000000}"/>
          </ac:spMkLst>
        </pc:spChg>
      </pc:sldChg>
      <pc:sldChg chg="addSp delSp modSp mod">
        <pc:chgData name="박 지훈" userId="82b5cd263a3c592d" providerId="LiveId" clId="{2792BD3F-BADA-4AED-B637-B20D0BE62EF8}" dt="2021-07-13T01:40:57.214" v="96" actId="732"/>
        <pc:sldMkLst>
          <pc:docMk/>
          <pc:sldMk cId="2546614432" sldId="301"/>
        </pc:sldMkLst>
        <pc:spChg chg="mod">
          <ac:chgData name="박 지훈" userId="82b5cd263a3c592d" providerId="LiveId" clId="{2792BD3F-BADA-4AED-B637-B20D0BE62EF8}" dt="2021-07-13T01:32:27.586" v="79" actId="113"/>
          <ac:spMkLst>
            <pc:docMk/>
            <pc:sldMk cId="2546614432" sldId="301"/>
            <ac:spMk id="3" creationId="{00000000-0000-0000-0000-000000000000}"/>
          </ac:spMkLst>
        </pc:spChg>
        <pc:spChg chg="mod topLvl">
          <ac:chgData name="박 지훈" userId="82b5cd263a3c592d" providerId="LiveId" clId="{2792BD3F-BADA-4AED-B637-B20D0BE62EF8}" dt="2021-07-13T01:36:56.427" v="94" actId="164"/>
          <ac:spMkLst>
            <pc:docMk/>
            <pc:sldMk cId="2546614432" sldId="301"/>
            <ac:spMk id="5" creationId="{049A0CE1-7330-42FF-9E34-690942817243}"/>
          </ac:spMkLst>
        </pc:spChg>
        <pc:grpChg chg="add del">
          <ac:chgData name="박 지훈" userId="82b5cd263a3c592d" providerId="LiveId" clId="{2792BD3F-BADA-4AED-B637-B20D0BE62EF8}" dt="2021-07-13T01:05:49.745" v="15" actId="165"/>
          <ac:grpSpMkLst>
            <pc:docMk/>
            <pc:sldMk cId="2546614432" sldId="301"/>
            <ac:grpSpMk id="6" creationId="{B21C776F-51EA-4C48-B4E7-9E9E26452895}"/>
          </ac:grpSpMkLst>
        </pc:grpChg>
        <pc:grpChg chg="add del mod">
          <ac:chgData name="박 지훈" userId="82b5cd263a3c592d" providerId="LiveId" clId="{2792BD3F-BADA-4AED-B637-B20D0BE62EF8}" dt="2021-07-13T01:36:21.195" v="85" actId="165"/>
          <ac:grpSpMkLst>
            <pc:docMk/>
            <pc:sldMk cId="2546614432" sldId="301"/>
            <ac:grpSpMk id="8" creationId="{1E8419DC-DF8E-4E77-99CB-3A91E1E7D4B9}"/>
          </ac:grpSpMkLst>
        </pc:grpChg>
        <pc:grpChg chg="add mod">
          <ac:chgData name="박 지훈" userId="82b5cd263a3c592d" providerId="LiveId" clId="{2792BD3F-BADA-4AED-B637-B20D0BE62EF8}" dt="2021-07-13T01:36:56.427" v="94" actId="164"/>
          <ac:grpSpMkLst>
            <pc:docMk/>
            <pc:sldMk cId="2546614432" sldId="301"/>
            <ac:grpSpMk id="11" creationId="{86EBA9D8-405A-4BA0-865A-7F141DE3D15B}"/>
          </ac:grpSpMkLst>
        </pc:grpChg>
        <pc:picChg chg="del mod topLvl">
          <ac:chgData name="박 지훈" userId="82b5cd263a3c592d" providerId="LiveId" clId="{2792BD3F-BADA-4AED-B637-B20D0BE62EF8}" dt="2021-07-13T01:05:53.855" v="17" actId="478"/>
          <ac:picMkLst>
            <pc:docMk/>
            <pc:sldMk cId="2546614432" sldId="301"/>
            <ac:picMk id="4" creationId="{118F99D9-9C5D-4BE1-9BCB-51CB6632BA27}"/>
          </ac:picMkLst>
        </pc:picChg>
        <pc:picChg chg="add del mod topLvl">
          <ac:chgData name="박 지훈" userId="82b5cd263a3c592d" providerId="LiveId" clId="{2792BD3F-BADA-4AED-B637-B20D0BE62EF8}" dt="2021-07-13T01:36:24.351" v="86" actId="478"/>
          <ac:picMkLst>
            <pc:docMk/>
            <pc:sldMk cId="2546614432" sldId="301"/>
            <ac:picMk id="7" creationId="{C3C2E0E6-A1E8-4804-A244-9E277F349C3B}"/>
          </ac:picMkLst>
        </pc:picChg>
        <pc:picChg chg="add mod modCrop">
          <ac:chgData name="박 지훈" userId="82b5cd263a3c592d" providerId="LiveId" clId="{2792BD3F-BADA-4AED-B637-B20D0BE62EF8}" dt="2021-07-13T01:40:57.214" v="96" actId="732"/>
          <ac:picMkLst>
            <pc:docMk/>
            <pc:sldMk cId="2546614432" sldId="301"/>
            <ac:picMk id="10" creationId="{6077E896-2867-4731-8059-86CC9174140C}"/>
          </ac:picMkLst>
        </pc:picChg>
      </pc:sldChg>
      <pc:sldChg chg="modSp">
        <pc:chgData name="박 지훈" userId="82b5cd263a3c592d" providerId="LiveId" clId="{2792BD3F-BADA-4AED-B637-B20D0BE62EF8}" dt="2021-07-13T03:23:40.867" v="208"/>
        <pc:sldMkLst>
          <pc:docMk/>
          <pc:sldMk cId="3887697726" sldId="302"/>
        </pc:sldMkLst>
        <pc:spChg chg="mod">
          <ac:chgData name="박 지훈" userId="82b5cd263a3c592d" providerId="LiveId" clId="{2792BD3F-BADA-4AED-B637-B20D0BE62EF8}" dt="2021-07-13T03:23:40.867" v="208"/>
          <ac:spMkLst>
            <pc:docMk/>
            <pc:sldMk cId="3887697726" sldId="302"/>
            <ac:spMk id="3" creationId="{00000000-0000-0000-0000-000000000000}"/>
          </ac:spMkLst>
        </pc:spChg>
      </pc:sldChg>
      <pc:sldChg chg="addSp delSp modSp mod">
        <pc:chgData name="박 지훈" userId="82b5cd263a3c592d" providerId="LiveId" clId="{2792BD3F-BADA-4AED-B637-B20D0BE62EF8}" dt="2021-07-13T01:09:19.192" v="34" actId="478"/>
        <pc:sldMkLst>
          <pc:docMk/>
          <pc:sldMk cId="1363264931" sldId="303"/>
        </pc:sldMkLst>
        <pc:spChg chg="mod topLvl">
          <ac:chgData name="박 지훈" userId="82b5cd263a3c592d" providerId="LiveId" clId="{2792BD3F-BADA-4AED-B637-B20D0BE62EF8}" dt="2021-07-13T01:09:15.004" v="32" actId="164"/>
          <ac:spMkLst>
            <pc:docMk/>
            <pc:sldMk cId="1363264931" sldId="303"/>
            <ac:spMk id="8" creationId="{5B59BA06-CBB6-41F4-B737-47411EAC40F5}"/>
          </ac:spMkLst>
        </pc:spChg>
        <pc:grpChg chg="add mod">
          <ac:chgData name="박 지훈" userId="82b5cd263a3c592d" providerId="LiveId" clId="{2792BD3F-BADA-4AED-B637-B20D0BE62EF8}" dt="2021-07-13T01:09:17.895" v="33" actId="1076"/>
          <ac:grpSpMkLst>
            <pc:docMk/>
            <pc:sldMk cId="1363264931" sldId="303"/>
            <ac:grpSpMk id="5" creationId="{6663B8AA-EF97-451A-AE91-9978D19D40AA}"/>
          </ac:grpSpMkLst>
        </pc:grpChg>
        <pc:grpChg chg="del">
          <ac:chgData name="박 지훈" userId="82b5cd263a3c592d" providerId="LiveId" clId="{2792BD3F-BADA-4AED-B637-B20D0BE62EF8}" dt="2021-07-13T01:08:40.818" v="24" actId="165"/>
          <ac:grpSpMkLst>
            <pc:docMk/>
            <pc:sldMk cId="1363264931" sldId="303"/>
            <ac:grpSpMk id="9" creationId="{DD9AE3BC-EDB4-448E-B137-DB96AACB0196}"/>
          </ac:grpSpMkLst>
        </pc:grpChg>
        <pc:picChg chg="add mod">
          <ac:chgData name="박 지훈" userId="82b5cd263a3c592d" providerId="LiveId" clId="{2792BD3F-BADA-4AED-B637-B20D0BE62EF8}" dt="2021-07-13T01:09:15.004" v="32" actId="164"/>
          <ac:picMkLst>
            <pc:docMk/>
            <pc:sldMk cId="1363264931" sldId="303"/>
            <ac:picMk id="4" creationId="{E795E254-CC4A-4715-92E8-BC5B8F7CBBD1}"/>
          </ac:picMkLst>
        </pc:picChg>
        <pc:picChg chg="del mod topLvl">
          <ac:chgData name="박 지훈" userId="82b5cd263a3c592d" providerId="LiveId" clId="{2792BD3F-BADA-4AED-B637-B20D0BE62EF8}" dt="2021-07-13T01:09:19.192" v="34" actId="478"/>
          <ac:picMkLst>
            <pc:docMk/>
            <pc:sldMk cId="1363264931" sldId="303"/>
            <ac:picMk id="7" creationId="{07108997-CE4F-4D79-84BB-2D74C3F0157C}"/>
          </ac:picMkLst>
        </pc:picChg>
      </pc:sldChg>
      <pc:sldChg chg="addSp delSp modSp mod">
        <pc:chgData name="박 지훈" userId="82b5cd263a3c592d" providerId="LiveId" clId="{2792BD3F-BADA-4AED-B637-B20D0BE62EF8}" dt="2021-07-13T02:11:04.182" v="184" actId="1038"/>
        <pc:sldMkLst>
          <pc:docMk/>
          <pc:sldMk cId="3972566092" sldId="304"/>
        </pc:sldMkLst>
        <pc:spChg chg="add mod ord">
          <ac:chgData name="박 지훈" userId="82b5cd263a3c592d" providerId="LiveId" clId="{2792BD3F-BADA-4AED-B637-B20D0BE62EF8}" dt="2021-07-13T02:02:56.458" v="176" actId="164"/>
          <ac:spMkLst>
            <pc:docMk/>
            <pc:sldMk cId="3972566092" sldId="304"/>
            <ac:spMk id="2" creationId="{22E19B84-278F-4935-983C-E8ECBF540DEA}"/>
          </ac:spMkLst>
        </pc:spChg>
        <pc:spChg chg="add mod">
          <ac:chgData name="박 지훈" userId="82b5cd263a3c592d" providerId="LiveId" clId="{2792BD3F-BADA-4AED-B637-B20D0BE62EF8}" dt="2021-07-13T01:58:17.251" v="115" actId="1076"/>
          <ac:spMkLst>
            <pc:docMk/>
            <pc:sldMk cId="3972566092" sldId="304"/>
            <ac:spMk id="5" creationId="{D26DC8EE-BB3F-44E9-96F6-95DCACDAEFE2}"/>
          </ac:spMkLst>
        </pc:spChg>
        <pc:spChg chg="mod">
          <ac:chgData name="박 지훈" userId="82b5cd263a3c592d" providerId="LiveId" clId="{2792BD3F-BADA-4AED-B637-B20D0BE62EF8}" dt="2021-07-13T02:02:56.458" v="176" actId="164"/>
          <ac:spMkLst>
            <pc:docMk/>
            <pc:sldMk cId="3972566092" sldId="304"/>
            <ac:spMk id="7" creationId="{A575373F-89CA-4BDA-8B98-6C4247E3B199}"/>
          </ac:spMkLst>
        </pc:spChg>
        <pc:spChg chg="add mod">
          <ac:chgData name="박 지훈" userId="82b5cd263a3c592d" providerId="LiveId" clId="{2792BD3F-BADA-4AED-B637-B20D0BE62EF8}" dt="2021-07-13T02:01:23.371" v="151" actId="208"/>
          <ac:spMkLst>
            <pc:docMk/>
            <pc:sldMk cId="3972566092" sldId="304"/>
            <ac:spMk id="11" creationId="{C6301D6F-3065-4B10-AFAC-CB5694A3A9DC}"/>
          </ac:spMkLst>
        </pc:spChg>
        <pc:spChg chg="add del mod">
          <ac:chgData name="박 지훈" userId="82b5cd263a3c592d" providerId="LiveId" clId="{2792BD3F-BADA-4AED-B637-B20D0BE62EF8}" dt="2021-07-13T02:01:52.775" v="159" actId="478"/>
          <ac:spMkLst>
            <pc:docMk/>
            <pc:sldMk cId="3972566092" sldId="304"/>
            <ac:spMk id="12" creationId="{01B0038F-EE80-4A64-A8F4-D1763BE375E4}"/>
          </ac:spMkLst>
        </pc:spChg>
        <pc:spChg chg="add mod ord">
          <ac:chgData name="박 지훈" userId="82b5cd263a3c592d" providerId="LiveId" clId="{2792BD3F-BADA-4AED-B637-B20D0BE62EF8}" dt="2021-07-13T02:02:56.458" v="176" actId="164"/>
          <ac:spMkLst>
            <pc:docMk/>
            <pc:sldMk cId="3972566092" sldId="304"/>
            <ac:spMk id="13" creationId="{17E1DAB0-5C6E-418A-9195-4CBB4E1E33C2}"/>
          </ac:spMkLst>
        </pc:spChg>
        <pc:spChg chg="add mod ord">
          <ac:chgData name="박 지훈" userId="82b5cd263a3c592d" providerId="LiveId" clId="{2792BD3F-BADA-4AED-B637-B20D0BE62EF8}" dt="2021-07-13T02:02:56.458" v="176" actId="164"/>
          <ac:spMkLst>
            <pc:docMk/>
            <pc:sldMk cId="3972566092" sldId="304"/>
            <ac:spMk id="14" creationId="{E741F7EE-B7D7-47CF-8B3B-B44B7B587486}"/>
          </ac:spMkLst>
        </pc:spChg>
        <pc:spChg chg="add mod">
          <ac:chgData name="박 지훈" userId="82b5cd263a3c592d" providerId="LiveId" clId="{2792BD3F-BADA-4AED-B637-B20D0BE62EF8}" dt="2021-07-13T02:02:13.133" v="168" actId="1076"/>
          <ac:spMkLst>
            <pc:docMk/>
            <pc:sldMk cId="3972566092" sldId="304"/>
            <ac:spMk id="16" creationId="{B4309BFE-D4BD-4F7D-8FB0-6D992B953D53}"/>
          </ac:spMkLst>
        </pc:spChg>
        <pc:grpChg chg="mod">
          <ac:chgData name="박 지훈" userId="82b5cd263a3c592d" providerId="LiveId" clId="{2792BD3F-BADA-4AED-B637-B20D0BE62EF8}" dt="2021-07-13T02:11:04.182" v="184" actId="1038"/>
          <ac:grpSpMkLst>
            <pc:docMk/>
            <pc:sldMk cId="3972566092" sldId="304"/>
            <ac:grpSpMk id="10" creationId="{39570F6C-9053-42AE-8174-046D871446F9}"/>
          </ac:grpSpMkLst>
        </pc:grpChg>
        <pc:grpChg chg="add mod">
          <ac:chgData name="박 지훈" userId="82b5cd263a3c592d" providerId="LiveId" clId="{2792BD3F-BADA-4AED-B637-B20D0BE62EF8}" dt="2021-07-13T02:02:56.458" v="176" actId="164"/>
          <ac:grpSpMkLst>
            <pc:docMk/>
            <pc:sldMk cId="3972566092" sldId="304"/>
            <ac:grpSpMk id="17" creationId="{34233700-9528-4D86-A814-22C9CB3DFB49}"/>
          </ac:grpSpMkLst>
        </pc:grpChg>
        <pc:picChg chg="mod">
          <ac:chgData name="박 지훈" userId="82b5cd263a3c592d" providerId="LiveId" clId="{2792BD3F-BADA-4AED-B637-B20D0BE62EF8}" dt="2021-07-13T02:02:56.458" v="176" actId="164"/>
          <ac:picMkLst>
            <pc:docMk/>
            <pc:sldMk cId="3972566092" sldId="304"/>
            <ac:picMk id="6" creationId="{A99B1B70-F3B1-4FC7-B18E-6F27DB10AF07}"/>
          </ac:picMkLst>
        </pc:picChg>
      </pc:sldChg>
    </pc:docChg>
  </pc:docChgLst>
  <pc:docChgLst>
    <pc:chgData name="박 지훈" userId="82b5cd263a3c592d" providerId="LiveId" clId="{FFA451B2-FC23-4367-93B1-6D26E8BF7FDF}"/>
    <pc:docChg chg="undo custSel modSld">
      <pc:chgData name="박 지훈" userId="82b5cd263a3c592d" providerId="LiveId" clId="{FFA451B2-FC23-4367-93B1-6D26E8BF7FDF}" dt="2021-07-20T04:27:29.815" v="1187" actId="1076"/>
      <pc:docMkLst>
        <pc:docMk/>
      </pc:docMkLst>
      <pc:sldChg chg="modSp mod">
        <pc:chgData name="박 지훈" userId="82b5cd263a3c592d" providerId="LiveId" clId="{FFA451B2-FC23-4367-93B1-6D26E8BF7FDF}" dt="2021-07-19T11:18:47.546" v="1128" actId="2711"/>
        <pc:sldMkLst>
          <pc:docMk/>
          <pc:sldMk cId="14920107" sldId="298"/>
        </pc:sldMkLst>
        <pc:spChg chg="mod">
          <ac:chgData name="박 지훈" userId="82b5cd263a3c592d" providerId="LiveId" clId="{FFA451B2-FC23-4367-93B1-6D26E8BF7FDF}" dt="2021-07-19T11:18:47.546" v="1128" actId="2711"/>
          <ac:spMkLst>
            <pc:docMk/>
            <pc:sldMk cId="14920107" sldId="298"/>
            <ac:spMk id="3" creationId="{00000000-0000-0000-0000-000000000000}"/>
          </ac:spMkLst>
        </pc:spChg>
        <pc:spChg chg="mod">
          <ac:chgData name="박 지훈" userId="82b5cd263a3c592d" providerId="LiveId" clId="{FFA451B2-FC23-4367-93B1-6D26E8BF7FDF}" dt="2021-07-19T05:09:46.539" v="189" actId="113"/>
          <ac:spMkLst>
            <pc:docMk/>
            <pc:sldMk cId="14920107" sldId="298"/>
            <ac:spMk id="11" creationId="{AE976C40-AA27-4A7F-9A53-D903BF326041}"/>
          </ac:spMkLst>
        </pc:spChg>
        <pc:grpChg chg="mod">
          <ac:chgData name="박 지훈" userId="82b5cd263a3c592d" providerId="LiveId" clId="{FFA451B2-FC23-4367-93B1-6D26E8BF7FDF}" dt="2021-07-19T11:00:08.057" v="826" actId="1076"/>
          <ac:grpSpMkLst>
            <pc:docMk/>
            <pc:sldMk cId="14920107" sldId="298"/>
            <ac:grpSpMk id="12" creationId="{91C9A603-EB5E-40AD-B22A-5B79CA350DC9}"/>
          </ac:grpSpMkLst>
        </pc:grpChg>
      </pc:sldChg>
      <pc:sldChg chg="modSp mod">
        <pc:chgData name="박 지훈" userId="82b5cd263a3c592d" providerId="LiveId" clId="{FFA451B2-FC23-4367-93B1-6D26E8BF7FDF}" dt="2021-07-19T11:02:41.975" v="868" actId="1076"/>
        <pc:sldMkLst>
          <pc:docMk/>
          <pc:sldMk cId="2390731197" sldId="299"/>
        </pc:sldMkLst>
        <pc:spChg chg="mod">
          <ac:chgData name="박 지훈" userId="82b5cd263a3c592d" providerId="LiveId" clId="{FFA451B2-FC23-4367-93B1-6D26E8BF7FDF}" dt="2021-07-19T08:19:01.634" v="319" actId="20577"/>
          <ac:spMkLst>
            <pc:docMk/>
            <pc:sldMk cId="2390731197" sldId="299"/>
            <ac:spMk id="3" creationId="{00000000-0000-0000-0000-000000000000}"/>
          </ac:spMkLst>
        </pc:spChg>
        <pc:spChg chg="mod">
          <ac:chgData name="박 지훈" userId="82b5cd263a3c592d" providerId="LiveId" clId="{FFA451B2-FC23-4367-93B1-6D26E8BF7FDF}" dt="2021-07-19T11:02:31.771" v="867" actId="1076"/>
          <ac:spMkLst>
            <pc:docMk/>
            <pc:sldMk cId="2390731197" sldId="299"/>
            <ac:spMk id="4" creationId="{241085E6-4038-4139-AD44-201A2537067B}"/>
          </ac:spMkLst>
        </pc:spChg>
        <pc:spChg chg="mod">
          <ac:chgData name="박 지훈" userId="82b5cd263a3c592d" providerId="LiveId" clId="{FFA451B2-FC23-4367-93B1-6D26E8BF7FDF}" dt="2021-07-19T08:19:33.294" v="370" actId="14100"/>
          <ac:spMkLst>
            <pc:docMk/>
            <pc:sldMk cId="2390731197" sldId="299"/>
            <ac:spMk id="7" creationId="{196347C7-2183-4A01-8D93-87ABE6C4421C}"/>
          </ac:spMkLst>
        </pc:spChg>
        <pc:spChg chg="mod">
          <ac:chgData name="박 지훈" userId="82b5cd263a3c592d" providerId="LiveId" clId="{FFA451B2-FC23-4367-93B1-6D26E8BF7FDF}" dt="2021-07-19T08:20:13.645" v="404"/>
          <ac:spMkLst>
            <pc:docMk/>
            <pc:sldMk cId="2390731197" sldId="299"/>
            <ac:spMk id="12" creationId="{44D4A5B0-4E84-46E6-8505-E2D09EB3DBD9}"/>
          </ac:spMkLst>
        </pc:spChg>
        <pc:grpChg chg="mod">
          <ac:chgData name="박 지훈" userId="82b5cd263a3c592d" providerId="LiveId" clId="{FFA451B2-FC23-4367-93B1-6D26E8BF7FDF}" dt="2021-07-19T05:51:22.791" v="257" actId="20577"/>
          <ac:grpSpMkLst>
            <pc:docMk/>
            <pc:sldMk cId="2390731197" sldId="299"/>
            <ac:grpSpMk id="8" creationId="{6DECD46C-2157-457E-ADE7-7E076CF8A8A4}"/>
          </ac:grpSpMkLst>
        </pc:grpChg>
        <pc:grpChg chg="mod">
          <ac:chgData name="박 지훈" userId="82b5cd263a3c592d" providerId="LiveId" clId="{FFA451B2-FC23-4367-93B1-6D26E8BF7FDF}" dt="2021-07-19T11:02:41.975" v="868" actId="1076"/>
          <ac:grpSpMkLst>
            <pc:docMk/>
            <pc:sldMk cId="2390731197" sldId="299"/>
            <ac:grpSpMk id="11" creationId="{9B7666D8-51F2-47EB-986A-3691032A1D96}"/>
          </ac:grpSpMkLst>
        </pc:grpChg>
        <pc:graphicFrameChg chg="mod">
          <ac:chgData name="박 지훈" userId="82b5cd263a3c592d" providerId="LiveId" clId="{FFA451B2-FC23-4367-93B1-6D26E8BF7FDF}" dt="2021-07-19T09:09:31.165" v="791" actId="20577"/>
          <ac:graphicFrameMkLst>
            <pc:docMk/>
            <pc:sldMk cId="2390731197" sldId="299"/>
            <ac:graphicFrameMk id="2" creationId="{75924EA5-DD23-4B39-98ED-7DF34DE40E5F}"/>
          </ac:graphicFrameMkLst>
        </pc:graphicFrameChg>
        <pc:picChg chg="mod">
          <ac:chgData name="박 지훈" userId="82b5cd263a3c592d" providerId="LiveId" clId="{FFA451B2-FC23-4367-93B1-6D26E8BF7FDF}" dt="2021-07-19T05:51:22.791" v="257" actId="20577"/>
          <ac:picMkLst>
            <pc:docMk/>
            <pc:sldMk cId="2390731197" sldId="299"/>
            <ac:picMk id="6" creationId="{91D0032B-40D9-44FC-9EEF-0E2EEF223695}"/>
          </ac:picMkLst>
        </pc:picChg>
        <pc:picChg chg="mod">
          <ac:chgData name="박 지훈" userId="82b5cd263a3c592d" providerId="LiveId" clId="{FFA451B2-FC23-4367-93B1-6D26E8BF7FDF}" dt="2021-07-19T08:19:50.394" v="371" actId="20577"/>
          <ac:picMkLst>
            <pc:docMk/>
            <pc:sldMk cId="2390731197" sldId="299"/>
            <ac:picMk id="10" creationId="{A659ED4E-4EE9-4656-87B2-8C37E99BCC3D}"/>
          </ac:picMkLst>
        </pc:picChg>
      </pc:sldChg>
      <pc:sldChg chg="modSp mod">
        <pc:chgData name="박 지훈" userId="82b5cd263a3c592d" providerId="LiveId" clId="{FFA451B2-FC23-4367-93B1-6D26E8BF7FDF}" dt="2021-07-19T06:19:50.530" v="305" actId="20577"/>
        <pc:sldMkLst>
          <pc:docMk/>
          <pc:sldMk cId="3346302731" sldId="300"/>
        </pc:sldMkLst>
        <pc:spChg chg="mod">
          <ac:chgData name="박 지훈" userId="82b5cd263a3c592d" providerId="LiveId" clId="{FFA451B2-FC23-4367-93B1-6D26E8BF7FDF}" dt="2021-07-19T06:19:50.530" v="305" actId="20577"/>
          <ac:spMkLst>
            <pc:docMk/>
            <pc:sldMk cId="3346302731" sldId="300"/>
            <ac:spMk id="3" creationId="{00000000-0000-0000-0000-000000000000}"/>
          </ac:spMkLst>
        </pc:spChg>
        <pc:spChg chg="mod">
          <ac:chgData name="박 지훈" userId="82b5cd263a3c592d" providerId="LiveId" clId="{FFA451B2-FC23-4367-93B1-6D26E8BF7FDF}" dt="2021-07-19T05:07:28.410" v="165" actId="113"/>
          <ac:spMkLst>
            <pc:docMk/>
            <pc:sldMk cId="3346302731" sldId="300"/>
            <ac:spMk id="5" creationId="{43090F6D-441A-4EC1-AC9D-4FB5E7EE28E4}"/>
          </ac:spMkLst>
        </pc:spChg>
        <pc:spChg chg="mod">
          <ac:chgData name="박 지훈" userId="82b5cd263a3c592d" providerId="LiveId" clId="{FFA451B2-FC23-4367-93B1-6D26E8BF7FDF}" dt="2021-07-19T05:07:34.412" v="170" actId="114"/>
          <ac:spMkLst>
            <pc:docMk/>
            <pc:sldMk cId="3346302731" sldId="300"/>
            <ac:spMk id="14" creationId="{F90E8985-E35F-461B-9756-85D14912CB4A}"/>
          </ac:spMkLst>
        </pc:spChg>
        <pc:grpChg chg="mod">
          <ac:chgData name="박 지훈" userId="82b5cd263a3c592d" providerId="LiveId" clId="{FFA451B2-FC23-4367-93B1-6D26E8BF7FDF}" dt="2021-07-19T05:15:34.860" v="197" actId="1076"/>
          <ac:grpSpMkLst>
            <pc:docMk/>
            <pc:sldMk cId="3346302731" sldId="300"/>
            <ac:grpSpMk id="6" creationId="{1568A7D5-8C2D-4D70-B2E9-214E0613BF65}"/>
          </ac:grpSpMkLst>
        </pc:grpChg>
        <pc:grpChg chg="mod">
          <ac:chgData name="박 지훈" userId="82b5cd263a3c592d" providerId="LiveId" clId="{FFA451B2-FC23-4367-93B1-6D26E8BF7FDF}" dt="2021-07-19T05:15:38.310" v="198" actId="1076"/>
          <ac:grpSpMkLst>
            <pc:docMk/>
            <pc:sldMk cId="3346302731" sldId="300"/>
            <ac:grpSpMk id="16" creationId="{355D9C21-E6B7-48D9-9707-F36AA6F514FE}"/>
          </ac:grpSpMkLst>
        </pc:grpChg>
      </pc:sldChg>
      <pc:sldChg chg="modSp mod">
        <pc:chgData name="박 지훈" userId="82b5cd263a3c592d" providerId="LiveId" clId="{FFA451B2-FC23-4367-93B1-6D26E8BF7FDF}" dt="2021-07-19T08:28:43.198" v="562" actId="1076"/>
        <pc:sldMkLst>
          <pc:docMk/>
          <pc:sldMk cId="218301492" sldId="301"/>
        </pc:sldMkLst>
        <pc:spChg chg="mod">
          <ac:chgData name="박 지훈" userId="82b5cd263a3c592d" providerId="LiveId" clId="{FFA451B2-FC23-4367-93B1-6D26E8BF7FDF}" dt="2021-07-19T06:20:37.655" v="309" actId="20577"/>
          <ac:spMkLst>
            <pc:docMk/>
            <pc:sldMk cId="218301492" sldId="301"/>
            <ac:spMk id="3" creationId="{00000000-0000-0000-0000-000000000000}"/>
          </ac:spMkLst>
        </pc:spChg>
        <pc:spChg chg="mod">
          <ac:chgData name="박 지훈" userId="82b5cd263a3c592d" providerId="LiveId" clId="{FFA451B2-FC23-4367-93B1-6D26E8BF7FDF}" dt="2021-07-19T08:27:07.838" v="554"/>
          <ac:spMkLst>
            <pc:docMk/>
            <pc:sldMk cId="218301492" sldId="301"/>
            <ac:spMk id="5" creationId="{117FD231-4AD8-440E-A7FE-63A7956F4CBE}"/>
          </ac:spMkLst>
        </pc:spChg>
        <pc:spChg chg="mod">
          <ac:chgData name="박 지훈" userId="82b5cd263a3c592d" providerId="LiveId" clId="{FFA451B2-FC23-4367-93B1-6D26E8BF7FDF}" dt="2021-07-19T08:27:11" v="561"/>
          <ac:spMkLst>
            <pc:docMk/>
            <pc:sldMk cId="218301492" sldId="301"/>
            <ac:spMk id="10" creationId="{80210966-8283-4EEE-ADB9-EB059E86440A}"/>
          </ac:spMkLst>
        </pc:spChg>
        <pc:grpChg chg="mod">
          <ac:chgData name="박 지훈" userId="82b5cd263a3c592d" providerId="LiveId" clId="{FFA451B2-FC23-4367-93B1-6D26E8BF7FDF}" dt="2021-07-19T05:15:46.981" v="199" actId="1076"/>
          <ac:grpSpMkLst>
            <pc:docMk/>
            <pc:sldMk cId="218301492" sldId="301"/>
            <ac:grpSpMk id="6" creationId="{E6F18396-D5AA-447E-ADEE-8A7E2A685554}"/>
          </ac:grpSpMkLst>
        </pc:grpChg>
        <pc:grpChg chg="mod">
          <ac:chgData name="박 지훈" userId="82b5cd263a3c592d" providerId="LiveId" clId="{FFA451B2-FC23-4367-93B1-6D26E8BF7FDF}" dt="2021-07-19T08:28:43.198" v="562" actId="1076"/>
          <ac:grpSpMkLst>
            <pc:docMk/>
            <pc:sldMk cId="218301492" sldId="301"/>
            <ac:grpSpMk id="9" creationId="{34C18020-E491-4562-97EE-2E70D727F813}"/>
          </ac:grpSpMkLst>
        </pc:grpChg>
      </pc:sldChg>
      <pc:sldChg chg="addSp modSp mod">
        <pc:chgData name="박 지훈" userId="82b5cd263a3c592d" providerId="LiveId" clId="{FFA451B2-FC23-4367-93B1-6D26E8BF7FDF}" dt="2021-07-20T04:13:37.362" v="1160" actId="20577"/>
        <pc:sldMkLst>
          <pc:docMk/>
          <pc:sldMk cId="745475255" sldId="302"/>
        </pc:sldMkLst>
        <pc:spChg chg="add mod">
          <ac:chgData name="박 지훈" userId="82b5cd263a3c592d" providerId="LiveId" clId="{FFA451B2-FC23-4367-93B1-6D26E8BF7FDF}" dt="2021-07-20T04:13:37.362" v="1160" actId="20577"/>
          <ac:spMkLst>
            <pc:docMk/>
            <pc:sldMk cId="745475255" sldId="302"/>
            <ac:spMk id="2" creationId="{2261790D-EA6D-42AE-83C4-D2001F524733}"/>
          </ac:spMkLst>
        </pc:spChg>
        <pc:spChg chg="mod">
          <ac:chgData name="박 지훈" userId="82b5cd263a3c592d" providerId="LiveId" clId="{FFA451B2-FC23-4367-93B1-6D26E8BF7FDF}" dt="2021-07-19T06:19:06.303" v="293" actId="20577"/>
          <ac:spMkLst>
            <pc:docMk/>
            <pc:sldMk cId="745475255" sldId="302"/>
            <ac:spMk id="3" creationId="{00000000-0000-0000-0000-000000000000}"/>
          </ac:spMkLst>
        </pc:spChg>
        <pc:spChg chg="mod">
          <ac:chgData name="박 지훈" userId="82b5cd263a3c592d" providerId="LiveId" clId="{FFA451B2-FC23-4367-93B1-6D26E8BF7FDF}" dt="2021-07-19T05:09:27.602" v="182" actId="113"/>
          <ac:spMkLst>
            <pc:docMk/>
            <pc:sldMk cId="745475255" sldId="302"/>
            <ac:spMk id="16" creationId="{7266AD55-B5EF-43DB-BEB7-C543E5266297}"/>
          </ac:spMkLst>
        </pc:spChg>
        <pc:spChg chg="add mod">
          <ac:chgData name="박 지훈" userId="82b5cd263a3c592d" providerId="LiveId" clId="{FFA451B2-FC23-4367-93B1-6D26E8BF7FDF}" dt="2021-07-20T04:13:27.379" v="1153" actId="113"/>
          <ac:spMkLst>
            <pc:docMk/>
            <pc:sldMk cId="745475255" sldId="302"/>
            <ac:spMk id="18" creationId="{BC981FA7-FA15-4E37-8D71-059F46FAD176}"/>
          </ac:spMkLst>
        </pc:spChg>
        <pc:spChg chg="mod">
          <ac:chgData name="박 지훈" userId="82b5cd263a3c592d" providerId="LiveId" clId="{FFA451B2-FC23-4367-93B1-6D26E8BF7FDF}" dt="2021-07-19T08:20:53.884" v="460" actId="14100"/>
          <ac:spMkLst>
            <pc:docMk/>
            <pc:sldMk cId="745475255" sldId="302"/>
            <ac:spMk id="22" creationId="{0ABFF875-9C57-45C7-BE38-7C91AAE88D68}"/>
          </ac:spMkLst>
        </pc:spChg>
        <pc:spChg chg="mod">
          <ac:chgData name="박 지훈" userId="82b5cd263a3c592d" providerId="LiveId" clId="{FFA451B2-FC23-4367-93B1-6D26E8BF7FDF}" dt="2021-07-19T08:21:06.994" v="497" actId="14100"/>
          <ac:spMkLst>
            <pc:docMk/>
            <pc:sldMk cId="745475255" sldId="302"/>
            <ac:spMk id="23" creationId="{5C6BEE3E-A154-4C5B-94A7-1850660CE80A}"/>
          </ac:spMkLst>
        </pc:spChg>
        <pc:grpChg chg="mod">
          <ac:chgData name="박 지훈" userId="82b5cd263a3c592d" providerId="LiveId" clId="{FFA451B2-FC23-4367-93B1-6D26E8BF7FDF}" dt="2021-07-19T05:14:48.637" v="193" actId="1076"/>
          <ac:grpSpMkLst>
            <pc:docMk/>
            <pc:sldMk cId="745475255" sldId="302"/>
            <ac:grpSpMk id="17" creationId="{D1E34FE4-2F7D-4029-AC1F-25D5FE850D92}"/>
          </ac:grpSpMkLst>
        </pc:grpChg>
        <pc:grpChg chg="mod">
          <ac:chgData name="박 지훈" userId="82b5cd263a3c592d" providerId="LiveId" clId="{FFA451B2-FC23-4367-93B1-6D26E8BF7FDF}" dt="2021-07-19T05:14:46.157" v="192" actId="1076"/>
          <ac:grpSpMkLst>
            <pc:docMk/>
            <pc:sldMk cId="745475255" sldId="302"/>
            <ac:grpSpMk id="25" creationId="{638012FA-F721-4C7B-A184-19FD5E205F29}"/>
          </ac:grpSpMkLst>
        </pc:grpChg>
      </pc:sldChg>
      <pc:sldChg chg="modSp mod">
        <pc:chgData name="박 지훈" userId="82b5cd263a3c592d" providerId="LiveId" clId="{FFA451B2-FC23-4367-93B1-6D26E8BF7FDF}" dt="2021-07-19T09:10:34.707" v="810" actId="14100"/>
        <pc:sldMkLst>
          <pc:docMk/>
          <pc:sldMk cId="2295082449" sldId="304"/>
        </pc:sldMkLst>
        <pc:spChg chg="mod">
          <ac:chgData name="박 지훈" userId="82b5cd263a3c592d" providerId="LiveId" clId="{FFA451B2-FC23-4367-93B1-6D26E8BF7FDF}" dt="2021-07-19T06:19:34.455" v="303" actId="20577"/>
          <ac:spMkLst>
            <pc:docMk/>
            <pc:sldMk cId="2295082449" sldId="304"/>
            <ac:spMk id="3" creationId="{00000000-0000-0000-0000-000000000000}"/>
          </ac:spMkLst>
        </pc:spChg>
        <pc:spChg chg="mod">
          <ac:chgData name="박 지훈" userId="82b5cd263a3c592d" providerId="LiveId" clId="{FFA451B2-FC23-4367-93B1-6D26E8BF7FDF}" dt="2021-07-19T08:22:23.584" v="512" actId="14100"/>
          <ac:spMkLst>
            <pc:docMk/>
            <pc:sldMk cId="2295082449" sldId="304"/>
            <ac:spMk id="7" creationId="{8B2A7740-87E6-43ED-A3D2-11465A982A28}"/>
          </ac:spMkLst>
        </pc:spChg>
        <pc:spChg chg="mod">
          <ac:chgData name="박 지훈" userId="82b5cd263a3c592d" providerId="LiveId" clId="{FFA451B2-FC23-4367-93B1-6D26E8BF7FDF}" dt="2021-07-19T08:22:31.539" v="527" actId="14100"/>
          <ac:spMkLst>
            <pc:docMk/>
            <pc:sldMk cId="2295082449" sldId="304"/>
            <ac:spMk id="18" creationId="{7ED0A27C-943D-471B-B7E0-D4B688E0E5F8}"/>
          </ac:spMkLst>
        </pc:spChg>
        <pc:spChg chg="mod">
          <ac:chgData name="박 지훈" userId="82b5cd263a3c592d" providerId="LiveId" clId="{FFA451B2-FC23-4367-93B1-6D26E8BF7FDF}" dt="2021-07-19T09:10:34.707" v="810" actId="14100"/>
          <ac:spMkLst>
            <pc:docMk/>
            <pc:sldMk cId="2295082449" sldId="304"/>
            <ac:spMk id="26" creationId="{D650F23C-B8E5-4BA3-ADBD-A976C6B6FB41}"/>
          </ac:spMkLst>
        </pc:spChg>
        <pc:grpChg chg="mod">
          <ac:chgData name="박 지훈" userId="82b5cd263a3c592d" providerId="LiveId" clId="{FFA451B2-FC23-4367-93B1-6D26E8BF7FDF}" dt="2021-07-19T05:15:03.580" v="195" actId="1076"/>
          <ac:grpSpMkLst>
            <pc:docMk/>
            <pc:sldMk cId="2295082449" sldId="304"/>
            <ac:grpSpMk id="2" creationId="{7AC97BAE-6E75-47D7-94A9-68A889A0E8CF}"/>
          </ac:grpSpMkLst>
        </pc:grpChg>
        <pc:grpChg chg="mod">
          <ac:chgData name="박 지훈" userId="82b5cd263a3c592d" providerId="LiveId" clId="{FFA451B2-FC23-4367-93B1-6D26E8BF7FDF}" dt="2021-07-19T05:14:58.490" v="194" actId="1076"/>
          <ac:grpSpMkLst>
            <pc:docMk/>
            <pc:sldMk cId="2295082449" sldId="304"/>
            <ac:grpSpMk id="8" creationId="{B099EDB9-9D45-475B-840E-F1ACBEE160A7}"/>
          </ac:grpSpMkLst>
        </pc:grpChg>
        <pc:grpChg chg="mod">
          <ac:chgData name="박 지훈" userId="82b5cd263a3c592d" providerId="LiveId" clId="{FFA451B2-FC23-4367-93B1-6D26E8BF7FDF}" dt="2021-07-19T05:14:58.490" v="194" actId="1076"/>
          <ac:grpSpMkLst>
            <pc:docMk/>
            <pc:sldMk cId="2295082449" sldId="304"/>
            <ac:grpSpMk id="9" creationId="{7D38255D-E17A-49BE-BE60-A34229B7984B}"/>
          </ac:grpSpMkLst>
        </pc:grpChg>
      </pc:sldChg>
      <pc:sldChg chg="addSp modSp mod">
        <pc:chgData name="박 지훈" userId="82b5cd263a3c592d" providerId="LiveId" clId="{FFA451B2-FC23-4367-93B1-6D26E8BF7FDF}" dt="2021-07-19T08:36:55.767" v="729" actId="113"/>
        <pc:sldMkLst>
          <pc:docMk/>
          <pc:sldMk cId="3104203597" sldId="305"/>
        </pc:sldMkLst>
        <pc:spChg chg="mod">
          <ac:chgData name="박 지훈" userId="82b5cd263a3c592d" providerId="LiveId" clId="{FFA451B2-FC23-4367-93B1-6D26E8BF7FDF}" dt="2021-07-19T08:36:55.767" v="729" actId="113"/>
          <ac:spMkLst>
            <pc:docMk/>
            <pc:sldMk cId="3104203597" sldId="305"/>
            <ac:spMk id="3" creationId="{00000000-0000-0000-0000-000000000000}"/>
          </ac:spMkLst>
        </pc:spChg>
        <pc:spChg chg="mod">
          <ac:chgData name="박 지훈" userId="82b5cd263a3c592d" providerId="LiveId" clId="{FFA451B2-FC23-4367-93B1-6D26E8BF7FDF}" dt="2021-07-19T05:47:54.674" v="251" actId="1076"/>
          <ac:spMkLst>
            <pc:docMk/>
            <pc:sldMk cId="3104203597" sldId="305"/>
            <ac:spMk id="7" creationId="{04EEB100-CC62-464A-BE88-53E36DBA7648}"/>
          </ac:spMkLst>
        </pc:spChg>
        <pc:spChg chg="add mod">
          <ac:chgData name="박 지훈" userId="82b5cd263a3c592d" providerId="LiveId" clId="{FFA451B2-FC23-4367-93B1-6D26E8BF7FDF}" dt="2021-07-19T05:07:56.697" v="175" actId="113"/>
          <ac:spMkLst>
            <pc:docMk/>
            <pc:sldMk cId="3104203597" sldId="305"/>
            <ac:spMk id="9" creationId="{A12C50DC-C403-436B-A943-7738CCB023F3}"/>
          </ac:spMkLst>
        </pc:spChg>
        <pc:spChg chg="mod">
          <ac:chgData name="박 지훈" userId="82b5cd263a3c592d" providerId="LiveId" clId="{FFA451B2-FC23-4367-93B1-6D26E8BF7FDF}" dt="2021-07-19T05:47:59.245" v="252" actId="1076"/>
          <ac:spMkLst>
            <pc:docMk/>
            <pc:sldMk cId="3104203597" sldId="305"/>
            <ac:spMk id="10" creationId="{E4F0871A-6AA3-4B11-B233-3D340867FF6A}"/>
          </ac:spMkLst>
        </pc:spChg>
        <pc:spChg chg="mod">
          <ac:chgData name="박 지훈" userId="82b5cd263a3c592d" providerId="LiveId" clId="{FFA451B2-FC23-4367-93B1-6D26E8BF7FDF}" dt="2021-07-19T05:55:58.825" v="268" actId="20577"/>
          <ac:spMkLst>
            <pc:docMk/>
            <pc:sldMk cId="3104203597" sldId="305"/>
            <ac:spMk id="12" creationId="{B656FE7E-3EE6-4950-AC11-7099910594CA}"/>
          </ac:spMkLst>
        </pc:spChg>
        <pc:grpChg chg="mod">
          <ac:chgData name="박 지훈" userId="82b5cd263a3c592d" providerId="LiveId" clId="{FFA451B2-FC23-4367-93B1-6D26E8BF7FDF}" dt="2021-07-19T05:47:39.758" v="247" actId="14100"/>
          <ac:grpSpMkLst>
            <pc:docMk/>
            <pc:sldMk cId="3104203597" sldId="305"/>
            <ac:grpSpMk id="8" creationId="{1E4E42D0-AD38-4B44-94A2-F322FD23F962}"/>
          </ac:grpSpMkLst>
        </pc:grpChg>
        <pc:grpChg chg="add mod">
          <ac:chgData name="박 지훈" userId="82b5cd263a3c592d" providerId="LiveId" clId="{FFA451B2-FC23-4367-93B1-6D26E8BF7FDF}" dt="2021-07-19T05:47:34.423" v="246" actId="1076"/>
          <ac:grpSpMkLst>
            <pc:docMk/>
            <pc:sldMk cId="3104203597" sldId="305"/>
            <ac:grpSpMk id="13" creationId="{FE2CBC5D-261B-4E54-BDB5-478204E1AACE}"/>
          </ac:grpSpMkLst>
        </pc:grpChg>
        <pc:grpChg chg="add mod">
          <ac:chgData name="박 지훈" userId="82b5cd263a3c592d" providerId="LiveId" clId="{FFA451B2-FC23-4367-93B1-6D26E8BF7FDF}" dt="2021-07-19T05:47:26.879" v="244" actId="1076"/>
          <ac:grpSpMkLst>
            <pc:docMk/>
            <pc:sldMk cId="3104203597" sldId="305"/>
            <ac:grpSpMk id="14" creationId="{9FE016D2-FB68-4AC0-B901-6CB1B0D45B2E}"/>
          </ac:grpSpMkLst>
        </pc:grpChg>
        <pc:picChg chg="mod">
          <ac:chgData name="박 지훈" userId="82b5cd263a3c592d" providerId="LiveId" clId="{FFA451B2-FC23-4367-93B1-6D26E8BF7FDF}" dt="2021-07-19T08:23:23.104" v="530"/>
          <ac:picMkLst>
            <pc:docMk/>
            <pc:sldMk cId="3104203597" sldId="305"/>
            <ac:picMk id="4" creationId="{2C244B67-AD69-4F9D-A335-CD34AB46627F}"/>
          </ac:picMkLst>
        </pc:picChg>
        <pc:picChg chg="add mod">
          <ac:chgData name="박 지훈" userId="82b5cd263a3c592d" providerId="LiveId" clId="{FFA451B2-FC23-4367-93B1-6D26E8BF7FDF}" dt="2021-07-19T04:08:33.493" v="114" actId="164"/>
          <ac:picMkLst>
            <pc:docMk/>
            <pc:sldMk cId="3104203597" sldId="305"/>
            <ac:picMk id="5" creationId="{6258A9DF-265E-46B3-969D-D48F8874E907}"/>
          </ac:picMkLst>
        </pc:picChg>
        <pc:picChg chg="mod">
          <ac:chgData name="박 지훈" userId="82b5cd263a3c592d" providerId="LiveId" clId="{FFA451B2-FC23-4367-93B1-6D26E8BF7FDF}" dt="2021-07-19T08:23:15.914" v="529"/>
          <ac:picMkLst>
            <pc:docMk/>
            <pc:sldMk cId="3104203597" sldId="305"/>
            <ac:picMk id="6" creationId="{477DD388-A37C-44D4-9B01-A4250AF115C3}"/>
          </ac:picMkLst>
        </pc:picChg>
      </pc:sldChg>
      <pc:sldChg chg="addSp modSp mod">
        <pc:chgData name="박 지훈" userId="82b5cd263a3c592d" providerId="LiveId" clId="{FFA451B2-FC23-4367-93B1-6D26E8BF7FDF}" dt="2021-07-20T04:27:29.815" v="1187" actId="1076"/>
        <pc:sldMkLst>
          <pc:docMk/>
          <pc:sldMk cId="3436350176" sldId="306"/>
        </pc:sldMkLst>
        <pc:spChg chg="add mod ord">
          <ac:chgData name="박 지훈" userId="82b5cd263a3c592d" providerId="LiveId" clId="{FFA451B2-FC23-4367-93B1-6D26E8BF7FDF}" dt="2021-07-20T04:27:22.584" v="1186" actId="255"/>
          <ac:spMkLst>
            <pc:docMk/>
            <pc:sldMk cId="3436350176" sldId="306"/>
            <ac:spMk id="2" creationId="{0726B733-3FDC-46F6-9833-1C8A5147B13C}"/>
          </ac:spMkLst>
        </pc:spChg>
        <pc:spChg chg="mod">
          <ac:chgData name="박 지훈" userId="82b5cd263a3c592d" providerId="LiveId" clId="{FFA451B2-FC23-4367-93B1-6D26E8BF7FDF}" dt="2021-07-19T06:20:54.550" v="311" actId="20577"/>
          <ac:spMkLst>
            <pc:docMk/>
            <pc:sldMk cId="3436350176" sldId="306"/>
            <ac:spMk id="3" creationId="{00000000-0000-0000-0000-000000000000}"/>
          </ac:spMkLst>
        </pc:spChg>
        <pc:spChg chg="add mod">
          <ac:chgData name="박 지훈" userId="82b5cd263a3c592d" providerId="LiveId" clId="{FFA451B2-FC23-4367-93B1-6D26E8BF7FDF}" dt="2021-07-19T08:41:13.536" v="784" actId="164"/>
          <ac:spMkLst>
            <pc:docMk/>
            <pc:sldMk cId="3436350176" sldId="306"/>
            <ac:spMk id="5" creationId="{66A0FAD0-B9EF-4893-9888-588644E485D8}"/>
          </ac:spMkLst>
        </pc:spChg>
        <pc:spChg chg="add mod">
          <ac:chgData name="박 지훈" userId="82b5cd263a3c592d" providerId="LiveId" clId="{FFA451B2-FC23-4367-93B1-6D26E8BF7FDF}" dt="2021-07-20T04:26:58.387" v="1180" actId="208"/>
          <ac:spMkLst>
            <pc:docMk/>
            <pc:sldMk cId="3436350176" sldId="306"/>
            <ac:spMk id="8" creationId="{49901AC7-A4E9-4B95-911E-F7ECE85A9CED}"/>
          </ac:spMkLst>
        </pc:spChg>
        <pc:spChg chg="mod">
          <ac:chgData name="박 지훈" userId="82b5cd263a3c592d" providerId="LiveId" clId="{FFA451B2-FC23-4367-93B1-6D26E8BF7FDF}" dt="2021-07-19T06:00:26.512" v="273" actId="1076"/>
          <ac:spMkLst>
            <pc:docMk/>
            <pc:sldMk cId="3436350176" sldId="306"/>
            <ac:spMk id="10" creationId="{2F18F15F-2E73-4A6B-AC57-69AEE6245C49}"/>
          </ac:spMkLst>
        </pc:spChg>
        <pc:spChg chg="mod">
          <ac:chgData name="박 지훈" userId="82b5cd263a3c592d" providerId="LiveId" clId="{FFA451B2-FC23-4367-93B1-6D26E8BF7FDF}" dt="2021-07-19T06:00:23.819" v="272" actId="1076"/>
          <ac:spMkLst>
            <pc:docMk/>
            <pc:sldMk cId="3436350176" sldId="306"/>
            <ac:spMk id="12" creationId="{7061D4D1-C3EB-4C72-934C-13A0C6337E3E}"/>
          </ac:spMkLst>
        </pc:spChg>
        <pc:grpChg chg="add mod">
          <ac:chgData name="박 지훈" userId="82b5cd263a3c592d" providerId="LiveId" clId="{FFA451B2-FC23-4367-93B1-6D26E8BF7FDF}" dt="2021-07-19T09:11:26.781" v="811" actId="1076"/>
          <ac:grpSpMkLst>
            <pc:docMk/>
            <pc:sldMk cId="3436350176" sldId="306"/>
            <ac:grpSpMk id="6" creationId="{ACF65B0C-2D9B-49E3-8D02-EC1BACFF3378}"/>
          </ac:grpSpMkLst>
        </pc:grpChg>
        <pc:grpChg chg="mod">
          <ac:chgData name="박 지훈" userId="82b5cd263a3c592d" providerId="LiveId" clId="{FFA451B2-FC23-4367-93B1-6D26E8BF7FDF}" dt="2021-07-20T04:27:29.815" v="1187" actId="1076"/>
          <ac:grpSpMkLst>
            <pc:docMk/>
            <pc:sldMk cId="3436350176" sldId="306"/>
            <ac:grpSpMk id="11" creationId="{656AF70C-8F39-4961-9A65-A8FA45D96BBD}"/>
          </ac:grpSpMkLst>
        </pc:grpChg>
        <pc:picChg chg="add mod">
          <ac:chgData name="박 지훈" userId="82b5cd263a3c592d" providerId="LiveId" clId="{FFA451B2-FC23-4367-93B1-6D26E8BF7FDF}" dt="2021-07-19T08:41:13.536" v="784" actId="164"/>
          <ac:picMkLst>
            <pc:docMk/>
            <pc:sldMk cId="3436350176" sldId="306"/>
            <ac:picMk id="4" creationId="{D6CD62FC-2468-4231-BA41-5F39D2FC02E0}"/>
          </ac:picMkLst>
        </pc:picChg>
      </pc:sldChg>
    </pc:docChg>
  </pc:docChgLst>
  <pc:docChgLst>
    <pc:chgData name="박 지훈" userId="82b5cd263a3c592d" providerId="LiveId" clId="{8B731D27-9B10-48D8-8F87-EC4A1F0AB153}"/>
    <pc:docChg chg="undo custSel addSld delSld modSld">
      <pc:chgData name="박 지훈" userId="82b5cd263a3c592d" providerId="LiveId" clId="{8B731D27-9B10-48D8-8F87-EC4A1F0AB153}" dt="2021-07-18T17:52:49.466" v="9312" actId="164"/>
      <pc:docMkLst>
        <pc:docMk/>
      </pc:docMkLst>
      <pc:sldChg chg="modSp mod">
        <pc:chgData name="박 지훈" userId="82b5cd263a3c592d" providerId="LiveId" clId="{8B731D27-9B10-48D8-8F87-EC4A1F0AB153}" dt="2021-07-17T09:53:47.109" v="699" actId="20577"/>
        <pc:sldMkLst>
          <pc:docMk/>
          <pc:sldMk cId="0" sldId="256"/>
        </pc:sldMkLst>
        <pc:spChg chg="mod">
          <ac:chgData name="박 지훈" userId="82b5cd263a3c592d" providerId="LiveId" clId="{8B731D27-9B10-48D8-8F87-EC4A1F0AB153}" dt="2021-07-17T09:53:47.109" v="699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박 지훈" userId="82b5cd263a3c592d" providerId="LiveId" clId="{8B731D27-9B10-48D8-8F87-EC4A1F0AB153}" dt="2021-07-17T09:44:32.549" v="67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박 지훈" userId="82b5cd263a3c592d" providerId="LiveId" clId="{8B731D27-9B10-48D8-8F87-EC4A1F0AB153}" dt="2021-07-18T03:49:23.674" v="3061" actId="2711"/>
        <pc:sldMkLst>
          <pc:docMk/>
          <pc:sldMk cId="14920107" sldId="298"/>
        </pc:sldMkLst>
        <pc:spChg chg="mod">
          <ac:chgData name="박 지훈" userId="82b5cd263a3c592d" providerId="LiveId" clId="{8B731D27-9B10-48D8-8F87-EC4A1F0AB153}" dt="2021-07-18T03:49:23.674" v="3061" actId="2711"/>
          <ac:spMkLst>
            <pc:docMk/>
            <pc:sldMk cId="14920107" sldId="298"/>
            <ac:spMk id="3" creationId="{00000000-0000-0000-0000-000000000000}"/>
          </ac:spMkLst>
        </pc:spChg>
        <pc:spChg chg="add mod">
          <ac:chgData name="박 지훈" userId="82b5cd263a3c592d" providerId="LiveId" clId="{8B731D27-9B10-48D8-8F87-EC4A1F0AB153}" dt="2021-07-18T03:00:00.873" v="1823" actId="164"/>
          <ac:spMkLst>
            <pc:docMk/>
            <pc:sldMk cId="14920107" sldId="298"/>
            <ac:spMk id="11" creationId="{AE976C40-AA27-4A7F-9A53-D903BF326041}"/>
          </ac:spMkLst>
        </pc:spChg>
        <pc:spChg chg="mod">
          <ac:chgData name="박 지훈" userId="82b5cd263a3c592d" providerId="LiveId" clId="{8B731D27-9B10-48D8-8F87-EC4A1F0AB153}" dt="2021-07-17T09:52:19.248" v="532" actId="20577"/>
          <ac:spMkLst>
            <pc:docMk/>
            <pc:sldMk cId="14920107" sldId="298"/>
            <ac:spMk id="15" creationId="{C902F6B8-5627-1B47-BF95-861C029228CD}"/>
          </ac:spMkLst>
        </pc:spChg>
        <pc:grpChg chg="del mod">
          <ac:chgData name="박 지훈" userId="82b5cd263a3c592d" providerId="LiveId" clId="{8B731D27-9B10-48D8-8F87-EC4A1F0AB153}" dt="2021-07-17T09:50:09.698" v="244" actId="478"/>
          <ac:grpSpMkLst>
            <pc:docMk/>
            <pc:sldMk cId="14920107" sldId="298"/>
            <ac:grpSpMk id="5" creationId="{00000000-0000-0000-0000-000000000000}"/>
          </ac:grpSpMkLst>
        </pc:grpChg>
        <pc:grpChg chg="del">
          <ac:chgData name="박 지훈" userId="82b5cd263a3c592d" providerId="LiveId" clId="{8B731D27-9B10-48D8-8F87-EC4A1F0AB153}" dt="2021-07-17T09:50:08.562" v="242" actId="478"/>
          <ac:grpSpMkLst>
            <pc:docMk/>
            <pc:sldMk cId="14920107" sldId="298"/>
            <ac:grpSpMk id="7" creationId="{00000000-0000-0000-0000-000000000000}"/>
          </ac:grpSpMkLst>
        </pc:grpChg>
        <pc:grpChg chg="add mod">
          <ac:chgData name="박 지훈" userId="82b5cd263a3c592d" providerId="LiveId" clId="{8B731D27-9B10-48D8-8F87-EC4A1F0AB153}" dt="2021-07-18T03:00:08.584" v="1824" actId="1076"/>
          <ac:grpSpMkLst>
            <pc:docMk/>
            <pc:sldMk cId="14920107" sldId="298"/>
            <ac:grpSpMk id="12" creationId="{91C9A603-EB5E-40AD-B22A-5B79CA350DC9}"/>
          </ac:grpSpMkLst>
        </pc:grpChg>
        <pc:picChg chg="add mod">
          <ac:chgData name="박 지훈" userId="82b5cd263a3c592d" providerId="LiveId" clId="{8B731D27-9B10-48D8-8F87-EC4A1F0AB153}" dt="2021-07-18T03:00:00.873" v="1823" actId="164"/>
          <ac:picMkLst>
            <pc:docMk/>
            <pc:sldMk cId="14920107" sldId="298"/>
            <ac:picMk id="10" creationId="{05DEAC99-59F4-4BA8-9C5E-DA71A090E115}"/>
          </ac:picMkLst>
        </pc:picChg>
      </pc:sldChg>
      <pc:sldChg chg="addSp modSp add mod">
        <pc:chgData name="박 지훈" userId="82b5cd263a3c592d" providerId="LiveId" clId="{8B731D27-9B10-48D8-8F87-EC4A1F0AB153}" dt="2021-07-18T05:01:59.054" v="5711" actId="20577"/>
        <pc:sldMkLst>
          <pc:docMk/>
          <pc:sldMk cId="2390731197" sldId="299"/>
        </pc:sldMkLst>
        <pc:spChg chg="mod">
          <ac:chgData name="박 지훈" userId="82b5cd263a3c592d" providerId="LiveId" clId="{8B731D27-9B10-48D8-8F87-EC4A1F0AB153}" dt="2021-07-18T03:51:08.927" v="3101"/>
          <ac:spMkLst>
            <pc:docMk/>
            <pc:sldMk cId="2390731197" sldId="299"/>
            <ac:spMk id="3" creationId="{00000000-0000-0000-0000-000000000000}"/>
          </ac:spMkLst>
        </pc:spChg>
        <pc:spChg chg="add mod">
          <ac:chgData name="박 지훈" userId="82b5cd263a3c592d" providerId="LiveId" clId="{8B731D27-9B10-48D8-8F87-EC4A1F0AB153}" dt="2021-07-18T03:40:16.470" v="2671" actId="1076"/>
          <ac:spMkLst>
            <pc:docMk/>
            <pc:sldMk cId="2390731197" sldId="299"/>
            <ac:spMk id="4" creationId="{241085E6-4038-4139-AD44-201A2537067B}"/>
          </ac:spMkLst>
        </pc:spChg>
        <pc:spChg chg="add mod">
          <ac:chgData name="박 지훈" userId="82b5cd263a3c592d" providerId="LiveId" clId="{8B731D27-9B10-48D8-8F87-EC4A1F0AB153}" dt="2021-07-18T03:25:23.157" v="2387" actId="1076"/>
          <ac:spMkLst>
            <pc:docMk/>
            <pc:sldMk cId="2390731197" sldId="299"/>
            <ac:spMk id="7" creationId="{196347C7-2183-4A01-8D93-87ABE6C4421C}"/>
          </ac:spMkLst>
        </pc:spChg>
        <pc:spChg chg="add mod">
          <ac:chgData name="박 지훈" userId="82b5cd263a3c592d" providerId="LiveId" clId="{8B731D27-9B10-48D8-8F87-EC4A1F0AB153}" dt="2021-07-18T03:39:45.121" v="2666" actId="164"/>
          <ac:spMkLst>
            <pc:docMk/>
            <pc:sldMk cId="2390731197" sldId="299"/>
            <ac:spMk id="12" creationId="{44D4A5B0-4E84-46E6-8505-E2D09EB3DBD9}"/>
          </ac:spMkLst>
        </pc:spChg>
        <pc:spChg chg="mod">
          <ac:chgData name="박 지훈" userId="82b5cd263a3c592d" providerId="LiveId" clId="{8B731D27-9B10-48D8-8F87-EC4A1F0AB153}" dt="2021-07-18T05:01:59.054" v="5711" actId="20577"/>
          <ac:spMkLst>
            <pc:docMk/>
            <pc:sldMk cId="2390731197" sldId="299"/>
            <ac:spMk id="15" creationId="{C902F6B8-5627-1B47-BF95-861C029228CD}"/>
          </ac:spMkLst>
        </pc:spChg>
        <pc:grpChg chg="add mod">
          <ac:chgData name="박 지훈" userId="82b5cd263a3c592d" providerId="LiveId" clId="{8B731D27-9B10-48D8-8F87-EC4A1F0AB153}" dt="2021-07-18T03:40:12.565" v="2670" actId="1076"/>
          <ac:grpSpMkLst>
            <pc:docMk/>
            <pc:sldMk cId="2390731197" sldId="299"/>
            <ac:grpSpMk id="8" creationId="{6DECD46C-2157-457E-ADE7-7E076CF8A8A4}"/>
          </ac:grpSpMkLst>
        </pc:grpChg>
        <pc:grpChg chg="add mod">
          <ac:chgData name="박 지훈" userId="82b5cd263a3c592d" providerId="LiveId" clId="{8B731D27-9B10-48D8-8F87-EC4A1F0AB153}" dt="2021-07-18T03:49:51.359" v="3062" actId="1076"/>
          <ac:grpSpMkLst>
            <pc:docMk/>
            <pc:sldMk cId="2390731197" sldId="299"/>
            <ac:grpSpMk id="11" creationId="{9B7666D8-51F2-47EB-986A-3691032A1D96}"/>
          </ac:grpSpMkLst>
        </pc:grpChg>
        <pc:graphicFrameChg chg="add mod modGraphic">
          <ac:chgData name="박 지훈" userId="82b5cd263a3c592d" providerId="LiveId" clId="{8B731D27-9B10-48D8-8F87-EC4A1F0AB153}" dt="2021-07-18T03:40:16.470" v="2671" actId="1076"/>
          <ac:graphicFrameMkLst>
            <pc:docMk/>
            <pc:sldMk cId="2390731197" sldId="299"/>
            <ac:graphicFrameMk id="2" creationId="{75924EA5-DD23-4B39-98ED-7DF34DE40E5F}"/>
          </ac:graphicFrameMkLst>
        </pc:graphicFrameChg>
        <pc:picChg chg="add mod">
          <ac:chgData name="박 지훈" userId="82b5cd263a3c592d" providerId="LiveId" clId="{8B731D27-9B10-48D8-8F87-EC4A1F0AB153}" dt="2021-07-18T03:16:03.194" v="2224" actId="164"/>
          <ac:picMkLst>
            <pc:docMk/>
            <pc:sldMk cId="2390731197" sldId="299"/>
            <ac:picMk id="6" creationId="{91D0032B-40D9-44FC-9EEF-0E2EEF223695}"/>
          </ac:picMkLst>
        </pc:picChg>
        <pc:picChg chg="add mod">
          <ac:chgData name="박 지훈" userId="82b5cd263a3c592d" providerId="LiveId" clId="{8B731D27-9B10-48D8-8F87-EC4A1F0AB153}" dt="2021-07-18T03:39:45.121" v="2666" actId="164"/>
          <ac:picMkLst>
            <pc:docMk/>
            <pc:sldMk cId="2390731197" sldId="299"/>
            <ac:picMk id="10" creationId="{A659ED4E-4EE9-4656-87B2-8C37E99BCC3D}"/>
          </ac:picMkLst>
        </pc:picChg>
      </pc:sldChg>
      <pc:sldChg chg="del">
        <pc:chgData name="박 지훈" userId="82b5cd263a3c592d" providerId="LiveId" clId="{8B731D27-9B10-48D8-8F87-EC4A1F0AB153}" dt="2021-07-17T09:45:52.325" v="74" actId="47"/>
        <pc:sldMkLst>
          <pc:docMk/>
          <pc:sldMk cId="2742279381" sldId="299"/>
        </pc:sldMkLst>
      </pc:sldChg>
      <pc:sldChg chg="del">
        <pc:chgData name="박 지훈" userId="82b5cd263a3c592d" providerId="LiveId" clId="{8B731D27-9B10-48D8-8F87-EC4A1F0AB153}" dt="2021-07-17T09:45:51.075" v="73" actId="47"/>
        <pc:sldMkLst>
          <pc:docMk/>
          <pc:sldMk cId="963471799" sldId="300"/>
        </pc:sldMkLst>
      </pc:sldChg>
      <pc:sldChg chg="addSp delSp modSp add mod">
        <pc:chgData name="박 지훈" userId="82b5cd263a3c592d" providerId="LiveId" clId="{8B731D27-9B10-48D8-8F87-EC4A1F0AB153}" dt="2021-07-18T13:17:04.293" v="7412" actId="20577"/>
        <pc:sldMkLst>
          <pc:docMk/>
          <pc:sldMk cId="3346302731" sldId="300"/>
        </pc:sldMkLst>
        <pc:spChg chg="mod">
          <ac:chgData name="박 지훈" userId="82b5cd263a3c592d" providerId="LiveId" clId="{8B731D27-9B10-48D8-8F87-EC4A1F0AB153}" dt="2021-07-18T06:19:55.656" v="7353" actId="20577"/>
          <ac:spMkLst>
            <pc:docMk/>
            <pc:sldMk cId="3346302731" sldId="300"/>
            <ac:spMk id="3" creationId="{00000000-0000-0000-0000-000000000000}"/>
          </ac:spMkLst>
        </pc:spChg>
        <pc:spChg chg="add mod">
          <ac:chgData name="박 지훈" userId="82b5cd263a3c592d" providerId="LiveId" clId="{8B731D27-9B10-48D8-8F87-EC4A1F0AB153}" dt="2021-07-18T05:38:34.106" v="6117" actId="164"/>
          <ac:spMkLst>
            <pc:docMk/>
            <pc:sldMk cId="3346302731" sldId="300"/>
            <ac:spMk id="5" creationId="{43090F6D-441A-4EC1-AC9D-4FB5E7EE28E4}"/>
          </ac:spMkLst>
        </pc:spChg>
        <pc:spChg chg="add mod">
          <ac:chgData name="박 지훈" userId="82b5cd263a3c592d" providerId="LiveId" clId="{8B731D27-9B10-48D8-8F87-EC4A1F0AB153}" dt="2021-07-18T05:45:59.666" v="6275" actId="255"/>
          <ac:spMkLst>
            <pc:docMk/>
            <pc:sldMk cId="3346302731" sldId="300"/>
            <ac:spMk id="9" creationId="{F7C2075F-C881-4B66-8A80-40E99285AE21}"/>
          </ac:spMkLst>
        </pc:spChg>
        <pc:spChg chg="add mod">
          <ac:chgData name="박 지훈" userId="82b5cd263a3c592d" providerId="LiveId" clId="{8B731D27-9B10-48D8-8F87-EC4A1F0AB153}" dt="2021-07-18T05:45:59.666" v="6275" actId="255"/>
          <ac:spMkLst>
            <pc:docMk/>
            <pc:sldMk cId="3346302731" sldId="300"/>
            <ac:spMk id="11" creationId="{927F27C9-CA30-4413-9681-541CF064EB09}"/>
          </ac:spMkLst>
        </pc:spChg>
        <pc:spChg chg="add mod">
          <ac:chgData name="박 지훈" userId="82b5cd263a3c592d" providerId="LiveId" clId="{8B731D27-9B10-48D8-8F87-EC4A1F0AB153}" dt="2021-07-18T05:46:17.914" v="6279" actId="1076"/>
          <ac:spMkLst>
            <pc:docMk/>
            <pc:sldMk cId="3346302731" sldId="300"/>
            <ac:spMk id="12" creationId="{5C8FC2E8-A2AF-4CE1-AD50-D3C19D86FA6B}"/>
          </ac:spMkLst>
        </pc:spChg>
        <pc:spChg chg="add mod">
          <ac:chgData name="박 지훈" userId="82b5cd263a3c592d" providerId="LiveId" clId="{8B731D27-9B10-48D8-8F87-EC4A1F0AB153}" dt="2021-07-18T05:46:58.176" v="6323" actId="164"/>
          <ac:spMkLst>
            <pc:docMk/>
            <pc:sldMk cId="3346302731" sldId="300"/>
            <ac:spMk id="14" creationId="{F90E8985-E35F-461B-9756-85D14912CB4A}"/>
          </ac:spMkLst>
        </pc:spChg>
        <pc:spChg chg="mod">
          <ac:chgData name="박 지훈" userId="82b5cd263a3c592d" providerId="LiveId" clId="{8B731D27-9B10-48D8-8F87-EC4A1F0AB153}" dt="2021-07-18T13:17:04.293" v="7412" actId="20577"/>
          <ac:spMkLst>
            <pc:docMk/>
            <pc:sldMk cId="3346302731" sldId="300"/>
            <ac:spMk id="15" creationId="{C902F6B8-5627-1B47-BF95-861C029228CD}"/>
          </ac:spMkLst>
        </pc:spChg>
        <pc:grpChg chg="add mod">
          <ac:chgData name="박 지훈" userId="82b5cd263a3c592d" providerId="LiveId" clId="{8B731D27-9B10-48D8-8F87-EC4A1F0AB153}" dt="2021-07-18T06:09:49.009" v="6665" actId="1076"/>
          <ac:grpSpMkLst>
            <pc:docMk/>
            <pc:sldMk cId="3346302731" sldId="300"/>
            <ac:grpSpMk id="6" creationId="{1568A7D5-8C2D-4D70-B2E9-214E0613BF65}"/>
          </ac:grpSpMkLst>
        </pc:grpChg>
        <pc:grpChg chg="add mod">
          <ac:chgData name="박 지훈" userId="82b5cd263a3c592d" providerId="LiveId" clId="{8B731D27-9B10-48D8-8F87-EC4A1F0AB153}" dt="2021-07-18T05:45:59.666" v="6275" actId="255"/>
          <ac:grpSpMkLst>
            <pc:docMk/>
            <pc:sldMk cId="3346302731" sldId="300"/>
            <ac:grpSpMk id="10" creationId="{BE27E89F-595C-47D2-83CF-AC5F0D125CF2}"/>
          </ac:grpSpMkLst>
        </pc:grpChg>
        <pc:grpChg chg="add mod">
          <ac:chgData name="박 지훈" userId="82b5cd263a3c592d" providerId="LiveId" clId="{8B731D27-9B10-48D8-8F87-EC4A1F0AB153}" dt="2021-07-18T05:46:58.176" v="6323" actId="164"/>
          <ac:grpSpMkLst>
            <pc:docMk/>
            <pc:sldMk cId="3346302731" sldId="300"/>
            <ac:grpSpMk id="13" creationId="{0E4203DA-54C6-4DA3-9C6C-745E8283B47C}"/>
          </ac:grpSpMkLst>
        </pc:grpChg>
        <pc:grpChg chg="add mod">
          <ac:chgData name="박 지훈" userId="82b5cd263a3c592d" providerId="LiveId" clId="{8B731D27-9B10-48D8-8F87-EC4A1F0AB153}" dt="2021-07-18T06:15:34.328" v="7205" actId="1076"/>
          <ac:grpSpMkLst>
            <pc:docMk/>
            <pc:sldMk cId="3346302731" sldId="300"/>
            <ac:grpSpMk id="16" creationId="{355D9C21-E6B7-48D9-9707-F36AA6F514FE}"/>
          </ac:grpSpMkLst>
        </pc:grpChg>
        <pc:picChg chg="add mod modCrop">
          <ac:chgData name="박 지훈" userId="82b5cd263a3c592d" providerId="LiveId" clId="{8B731D27-9B10-48D8-8F87-EC4A1F0AB153}" dt="2021-07-18T05:38:34.106" v="6117" actId="164"/>
          <ac:picMkLst>
            <pc:docMk/>
            <pc:sldMk cId="3346302731" sldId="300"/>
            <ac:picMk id="4" creationId="{FB13E0D8-DFCA-4A21-AD6A-3136F35D1280}"/>
          </ac:picMkLst>
        </pc:picChg>
        <pc:picChg chg="add mod">
          <ac:chgData name="박 지훈" userId="82b5cd263a3c592d" providerId="LiveId" clId="{8B731D27-9B10-48D8-8F87-EC4A1F0AB153}" dt="2021-07-18T05:45:59.666" v="6275" actId="255"/>
          <ac:picMkLst>
            <pc:docMk/>
            <pc:sldMk cId="3346302731" sldId="300"/>
            <ac:picMk id="8" creationId="{99F30144-B843-43A4-A2FC-B4C4B9ED5A04}"/>
          </ac:picMkLst>
        </pc:picChg>
        <pc:picChg chg="add del mod">
          <ac:chgData name="박 지훈" userId="82b5cd263a3c592d" providerId="LiveId" clId="{8B731D27-9B10-48D8-8F87-EC4A1F0AB153}" dt="2021-07-18T06:09:44.656" v="6663" actId="478"/>
          <ac:picMkLst>
            <pc:docMk/>
            <pc:sldMk cId="3346302731" sldId="300"/>
            <ac:picMk id="18" creationId="{C65251C9-F8B0-4E16-9042-E8CF96EBAE80}"/>
          </ac:picMkLst>
        </pc:picChg>
      </pc:sldChg>
      <pc:sldChg chg="addSp modSp add mod">
        <pc:chgData name="박 지훈" userId="82b5cd263a3c592d" providerId="LiveId" clId="{8B731D27-9B10-48D8-8F87-EC4A1F0AB153}" dt="2021-07-18T17:32:05.637" v="8686" actId="164"/>
        <pc:sldMkLst>
          <pc:docMk/>
          <pc:sldMk cId="218301492" sldId="301"/>
        </pc:sldMkLst>
        <pc:spChg chg="mod">
          <ac:chgData name="박 지훈" userId="82b5cd263a3c592d" providerId="LiveId" clId="{8B731D27-9B10-48D8-8F87-EC4A1F0AB153}" dt="2021-07-18T17:27:17.996" v="8547" actId="255"/>
          <ac:spMkLst>
            <pc:docMk/>
            <pc:sldMk cId="218301492" sldId="301"/>
            <ac:spMk id="3" creationId="{00000000-0000-0000-0000-000000000000}"/>
          </ac:spMkLst>
        </pc:spChg>
        <pc:spChg chg="add mod">
          <ac:chgData name="박 지훈" userId="82b5cd263a3c592d" providerId="LiveId" clId="{8B731D27-9B10-48D8-8F87-EC4A1F0AB153}" dt="2021-07-18T17:04:02.794" v="7657" actId="164"/>
          <ac:spMkLst>
            <pc:docMk/>
            <pc:sldMk cId="218301492" sldId="301"/>
            <ac:spMk id="5" creationId="{117FD231-4AD8-440E-A7FE-63A7956F4CBE}"/>
          </ac:spMkLst>
        </pc:spChg>
        <pc:spChg chg="add mod">
          <ac:chgData name="박 지훈" userId="82b5cd263a3c592d" providerId="LiveId" clId="{8B731D27-9B10-48D8-8F87-EC4A1F0AB153}" dt="2021-07-18T17:32:05.637" v="8686" actId="164"/>
          <ac:spMkLst>
            <pc:docMk/>
            <pc:sldMk cId="218301492" sldId="301"/>
            <ac:spMk id="10" creationId="{80210966-8283-4EEE-ADB9-EB059E86440A}"/>
          </ac:spMkLst>
        </pc:spChg>
        <pc:spChg chg="mod">
          <ac:chgData name="박 지훈" userId="82b5cd263a3c592d" providerId="LiveId" clId="{8B731D27-9B10-48D8-8F87-EC4A1F0AB153}" dt="2021-07-18T17:27:42.892" v="8553" actId="20577"/>
          <ac:spMkLst>
            <pc:docMk/>
            <pc:sldMk cId="218301492" sldId="301"/>
            <ac:spMk id="15" creationId="{C902F6B8-5627-1B47-BF95-861C029228CD}"/>
          </ac:spMkLst>
        </pc:spChg>
        <pc:grpChg chg="add mod">
          <ac:chgData name="박 지훈" userId="82b5cd263a3c592d" providerId="LiveId" clId="{8B731D27-9B10-48D8-8F87-EC4A1F0AB153}" dt="2021-07-18T17:10:04.549" v="7852" actId="1076"/>
          <ac:grpSpMkLst>
            <pc:docMk/>
            <pc:sldMk cId="218301492" sldId="301"/>
            <ac:grpSpMk id="6" creationId="{E6F18396-D5AA-447E-ADEE-8A7E2A685554}"/>
          </ac:grpSpMkLst>
        </pc:grpChg>
        <pc:grpChg chg="add mod">
          <ac:chgData name="박 지훈" userId="82b5cd263a3c592d" providerId="LiveId" clId="{8B731D27-9B10-48D8-8F87-EC4A1F0AB153}" dt="2021-07-18T17:32:05.637" v="8686" actId="164"/>
          <ac:grpSpMkLst>
            <pc:docMk/>
            <pc:sldMk cId="218301492" sldId="301"/>
            <ac:grpSpMk id="9" creationId="{34C18020-E491-4562-97EE-2E70D727F813}"/>
          </ac:grpSpMkLst>
        </pc:grpChg>
        <pc:picChg chg="add mod modCrop">
          <ac:chgData name="박 지훈" userId="82b5cd263a3c592d" providerId="LiveId" clId="{8B731D27-9B10-48D8-8F87-EC4A1F0AB153}" dt="2021-07-18T17:04:02.794" v="7657" actId="164"/>
          <ac:picMkLst>
            <pc:docMk/>
            <pc:sldMk cId="218301492" sldId="301"/>
            <ac:picMk id="4" creationId="{AC091711-4D12-402A-8DBC-0CC4D38934FE}"/>
          </ac:picMkLst>
        </pc:picChg>
        <pc:picChg chg="add mod modCrop">
          <ac:chgData name="박 지훈" userId="82b5cd263a3c592d" providerId="LiveId" clId="{8B731D27-9B10-48D8-8F87-EC4A1F0AB153}" dt="2021-07-18T17:32:05.637" v="8686" actId="164"/>
          <ac:picMkLst>
            <pc:docMk/>
            <pc:sldMk cId="218301492" sldId="301"/>
            <ac:picMk id="8" creationId="{1B9685C4-EEC9-4076-BF66-6385781BC831}"/>
          </ac:picMkLst>
        </pc:picChg>
      </pc:sldChg>
      <pc:sldChg chg="del">
        <pc:chgData name="박 지훈" userId="82b5cd263a3c592d" providerId="LiveId" clId="{8B731D27-9B10-48D8-8F87-EC4A1F0AB153}" dt="2021-07-17T09:45:48.838" v="71" actId="47"/>
        <pc:sldMkLst>
          <pc:docMk/>
          <pc:sldMk cId="2546614432" sldId="301"/>
        </pc:sldMkLst>
      </pc:sldChg>
      <pc:sldChg chg="addSp delSp modSp add mod">
        <pc:chgData name="박 지훈" userId="82b5cd263a3c592d" providerId="LiveId" clId="{8B731D27-9B10-48D8-8F87-EC4A1F0AB153}" dt="2021-07-18T06:16:18.992" v="7208" actId="1076"/>
        <pc:sldMkLst>
          <pc:docMk/>
          <pc:sldMk cId="745475255" sldId="302"/>
        </pc:sldMkLst>
        <pc:spChg chg="mod">
          <ac:chgData name="박 지훈" userId="82b5cd263a3c592d" providerId="LiveId" clId="{8B731D27-9B10-48D8-8F87-EC4A1F0AB153}" dt="2021-07-18T06:16:18.992" v="7208" actId="1076"/>
          <ac:spMkLst>
            <pc:docMk/>
            <pc:sldMk cId="745475255" sldId="302"/>
            <ac:spMk id="3" creationId="{00000000-0000-0000-0000-000000000000}"/>
          </ac:spMkLst>
        </pc:spChg>
        <pc:spChg chg="del">
          <ac:chgData name="박 지훈" userId="82b5cd263a3c592d" providerId="LiveId" clId="{8B731D27-9B10-48D8-8F87-EC4A1F0AB153}" dt="2021-07-18T03:47:31.493" v="2990" actId="478"/>
          <ac:spMkLst>
            <pc:docMk/>
            <pc:sldMk cId="745475255" sldId="302"/>
            <ac:spMk id="4" creationId="{241085E6-4038-4139-AD44-201A2537067B}"/>
          </ac:spMkLst>
        </pc:spChg>
        <pc:spChg chg="mod">
          <ac:chgData name="박 지훈" userId="82b5cd263a3c592d" providerId="LiveId" clId="{8B731D27-9B10-48D8-8F87-EC4A1F0AB153}" dt="2021-07-18T05:01:52.760" v="5710" actId="20577"/>
          <ac:spMkLst>
            <pc:docMk/>
            <pc:sldMk cId="745475255" sldId="302"/>
            <ac:spMk id="15" creationId="{C902F6B8-5627-1B47-BF95-861C029228CD}"/>
          </ac:spMkLst>
        </pc:spChg>
        <pc:spChg chg="add mod">
          <ac:chgData name="박 지훈" userId="82b5cd263a3c592d" providerId="LiveId" clId="{8B731D27-9B10-48D8-8F87-EC4A1F0AB153}" dt="2021-07-18T03:56:17.898" v="3140" actId="164"/>
          <ac:spMkLst>
            <pc:docMk/>
            <pc:sldMk cId="745475255" sldId="302"/>
            <ac:spMk id="16" creationId="{7266AD55-B5EF-43DB-BEB7-C543E5266297}"/>
          </ac:spMkLst>
        </pc:spChg>
        <pc:spChg chg="add mod">
          <ac:chgData name="박 지훈" userId="82b5cd263a3c592d" providerId="LiveId" clId="{8B731D27-9B10-48D8-8F87-EC4A1F0AB153}" dt="2021-07-18T04:18:19.066" v="3707" actId="164"/>
          <ac:spMkLst>
            <pc:docMk/>
            <pc:sldMk cId="745475255" sldId="302"/>
            <ac:spMk id="22" creationId="{0ABFF875-9C57-45C7-BE38-7C91AAE88D68}"/>
          </ac:spMkLst>
        </pc:spChg>
        <pc:spChg chg="add mod">
          <ac:chgData name="박 지훈" userId="82b5cd263a3c592d" providerId="LiveId" clId="{8B731D27-9B10-48D8-8F87-EC4A1F0AB153}" dt="2021-07-18T04:18:15.057" v="3706" actId="164"/>
          <ac:spMkLst>
            <pc:docMk/>
            <pc:sldMk cId="745475255" sldId="302"/>
            <ac:spMk id="23" creationId="{5C6BEE3E-A154-4C5B-94A7-1850660CE80A}"/>
          </ac:spMkLst>
        </pc:spChg>
        <pc:grpChg chg="del">
          <ac:chgData name="박 지훈" userId="82b5cd263a3c592d" providerId="LiveId" clId="{8B731D27-9B10-48D8-8F87-EC4A1F0AB153}" dt="2021-07-18T03:47:33.149" v="2992" actId="478"/>
          <ac:grpSpMkLst>
            <pc:docMk/>
            <pc:sldMk cId="745475255" sldId="302"/>
            <ac:grpSpMk id="8" creationId="{6DECD46C-2157-457E-ADE7-7E076CF8A8A4}"/>
          </ac:grpSpMkLst>
        </pc:grpChg>
        <pc:grpChg chg="del">
          <ac:chgData name="박 지훈" userId="82b5cd263a3c592d" providerId="LiveId" clId="{8B731D27-9B10-48D8-8F87-EC4A1F0AB153}" dt="2021-07-18T03:47:30.196" v="2989" actId="478"/>
          <ac:grpSpMkLst>
            <pc:docMk/>
            <pc:sldMk cId="745475255" sldId="302"/>
            <ac:grpSpMk id="11" creationId="{9B7666D8-51F2-47EB-986A-3691032A1D96}"/>
          </ac:grpSpMkLst>
        </pc:grpChg>
        <pc:grpChg chg="add mod">
          <ac:chgData name="박 지훈" userId="82b5cd263a3c592d" providerId="LiveId" clId="{8B731D27-9B10-48D8-8F87-EC4A1F0AB153}" dt="2021-07-18T04:55:38.060" v="5628" actId="1076"/>
          <ac:grpSpMkLst>
            <pc:docMk/>
            <pc:sldMk cId="745475255" sldId="302"/>
            <ac:grpSpMk id="17" creationId="{D1E34FE4-2F7D-4029-AC1F-25D5FE850D92}"/>
          </ac:grpSpMkLst>
        </pc:grpChg>
        <pc:grpChg chg="add mod">
          <ac:chgData name="박 지훈" userId="82b5cd263a3c592d" providerId="LiveId" clId="{8B731D27-9B10-48D8-8F87-EC4A1F0AB153}" dt="2021-07-18T04:55:49.399" v="5631" actId="1076"/>
          <ac:grpSpMkLst>
            <pc:docMk/>
            <pc:sldMk cId="745475255" sldId="302"/>
            <ac:grpSpMk id="24" creationId="{614250A2-43E4-4CE9-B9D1-6DC2A680E908}"/>
          </ac:grpSpMkLst>
        </pc:grpChg>
        <pc:grpChg chg="add mod">
          <ac:chgData name="박 지훈" userId="82b5cd263a3c592d" providerId="LiveId" clId="{8B731D27-9B10-48D8-8F87-EC4A1F0AB153}" dt="2021-07-18T04:55:56.879" v="5632" actId="1076"/>
          <ac:grpSpMkLst>
            <pc:docMk/>
            <pc:sldMk cId="745475255" sldId="302"/>
            <ac:grpSpMk id="25" creationId="{638012FA-F721-4C7B-A184-19FD5E205F29}"/>
          </ac:grpSpMkLst>
        </pc:grpChg>
        <pc:graphicFrameChg chg="del">
          <ac:chgData name="박 지훈" userId="82b5cd263a3c592d" providerId="LiveId" clId="{8B731D27-9B10-48D8-8F87-EC4A1F0AB153}" dt="2021-07-18T03:47:32.821" v="2991" actId="478"/>
          <ac:graphicFrameMkLst>
            <pc:docMk/>
            <pc:sldMk cId="745475255" sldId="302"/>
            <ac:graphicFrameMk id="2" creationId="{75924EA5-DD23-4B39-98ED-7DF34DE40E5F}"/>
          </ac:graphicFrameMkLst>
        </pc:graphicFrameChg>
        <pc:picChg chg="add del mod modCrop">
          <ac:chgData name="박 지훈" userId="82b5cd263a3c592d" providerId="LiveId" clId="{8B731D27-9B10-48D8-8F87-EC4A1F0AB153}" dt="2021-07-18T03:54:03.429" v="3116" actId="478"/>
          <ac:picMkLst>
            <pc:docMk/>
            <pc:sldMk cId="745475255" sldId="302"/>
            <ac:picMk id="9" creationId="{032BF1A2-8466-40D9-82C0-FC0AF42864E8}"/>
          </ac:picMkLst>
        </pc:picChg>
        <pc:picChg chg="add mod">
          <ac:chgData name="박 지훈" userId="82b5cd263a3c592d" providerId="LiveId" clId="{8B731D27-9B10-48D8-8F87-EC4A1F0AB153}" dt="2021-07-18T03:56:17.898" v="3140" actId="164"/>
          <ac:picMkLst>
            <pc:docMk/>
            <pc:sldMk cId="745475255" sldId="302"/>
            <ac:picMk id="14" creationId="{3CE5A9A4-0987-4E1C-84FC-EC61E98E4E08}"/>
          </ac:picMkLst>
        </pc:picChg>
        <pc:picChg chg="add mod modCrop">
          <ac:chgData name="박 지훈" userId="82b5cd263a3c592d" providerId="LiveId" clId="{8B731D27-9B10-48D8-8F87-EC4A1F0AB153}" dt="2021-07-18T04:18:19.066" v="3707" actId="164"/>
          <ac:picMkLst>
            <pc:docMk/>
            <pc:sldMk cId="745475255" sldId="302"/>
            <ac:picMk id="19" creationId="{877F8CCC-236E-4845-A342-1CD0455F6918}"/>
          </ac:picMkLst>
        </pc:picChg>
        <pc:picChg chg="add mod">
          <ac:chgData name="박 지훈" userId="82b5cd263a3c592d" providerId="LiveId" clId="{8B731D27-9B10-48D8-8F87-EC4A1F0AB153}" dt="2021-07-18T04:18:15.057" v="3706" actId="164"/>
          <ac:picMkLst>
            <pc:docMk/>
            <pc:sldMk cId="745475255" sldId="302"/>
            <ac:picMk id="21" creationId="{6D0B2238-C68D-4DA7-B217-8490CDC1C782}"/>
          </ac:picMkLst>
        </pc:picChg>
      </pc:sldChg>
      <pc:sldChg chg="del">
        <pc:chgData name="박 지훈" userId="82b5cd263a3c592d" providerId="LiveId" clId="{8B731D27-9B10-48D8-8F87-EC4A1F0AB153}" dt="2021-07-17T09:45:49.606" v="72" actId="47"/>
        <pc:sldMkLst>
          <pc:docMk/>
          <pc:sldMk cId="3887697726" sldId="302"/>
        </pc:sldMkLst>
      </pc:sldChg>
      <pc:sldChg chg="addSp delSp modSp add del mod">
        <pc:chgData name="박 지훈" userId="82b5cd263a3c592d" providerId="LiveId" clId="{8B731D27-9B10-48D8-8F87-EC4A1F0AB153}" dt="2021-07-18T05:02:11.317" v="5712" actId="47"/>
        <pc:sldMkLst>
          <pc:docMk/>
          <pc:sldMk cId="1350011560" sldId="303"/>
        </pc:sldMkLst>
        <pc:spChg chg="mod">
          <ac:chgData name="박 지훈" userId="82b5cd263a3c592d" providerId="LiveId" clId="{8B731D27-9B10-48D8-8F87-EC4A1F0AB153}" dt="2021-07-18T04:42:11.951" v="5230" actId="20577"/>
          <ac:spMkLst>
            <pc:docMk/>
            <pc:sldMk cId="1350011560" sldId="303"/>
            <ac:spMk id="3" creationId="{00000000-0000-0000-0000-000000000000}"/>
          </ac:spMkLst>
        </pc:spChg>
        <pc:spChg chg="add mod">
          <ac:chgData name="박 지훈" userId="82b5cd263a3c592d" providerId="LiveId" clId="{8B731D27-9B10-48D8-8F87-EC4A1F0AB153}" dt="2021-07-18T04:24:41.298" v="4041" actId="164"/>
          <ac:spMkLst>
            <pc:docMk/>
            <pc:sldMk cId="1350011560" sldId="303"/>
            <ac:spMk id="7" creationId="{8B2A7740-87E6-43ED-A3D2-11465A982A28}"/>
          </ac:spMkLst>
        </pc:spChg>
        <pc:spChg chg="mod">
          <ac:chgData name="박 지훈" userId="82b5cd263a3c592d" providerId="LiveId" clId="{8B731D27-9B10-48D8-8F87-EC4A1F0AB153}" dt="2021-07-18T05:01:49.403" v="5709" actId="20577"/>
          <ac:spMkLst>
            <pc:docMk/>
            <pc:sldMk cId="1350011560" sldId="303"/>
            <ac:spMk id="15" creationId="{C902F6B8-5627-1B47-BF95-861C029228CD}"/>
          </ac:spMkLst>
        </pc:spChg>
        <pc:spChg chg="add mod">
          <ac:chgData name="박 지훈" userId="82b5cd263a3c592d" providerId="LiveId" clId="{8B731D27-9B10-48D8-8F87-EC4A1F0AB153}" dt="2021-07-18T04:24:51.751" v="4042" actId="164"/>
          <ac:spMkLst>
            <pc:docMk/>
            <pc:sldMk cId="1350011560" sldId="303"/>
            <ac:spMk id="18" creationId="{7ED0A27C-943D-471B-B7E0-D4B688E0E5F8}"/>
          </ac:spMkLst>
        </pc:spChg>
        <pc:spChg chg="add mod">
          <ac:chgData name="박 지훈" userId="82b5cd263a3c592d" providerId="LiveId" clId="{8B731D27-9B10-48D8-8F87-EC4A1F0AB153}" dt="2021-07-18T04:38:02.254" v="4802"/>
          <ac:spMkLst>
            <pc:docMk/>
            <pc:sldMk cId="1350011560" sldId="303"/>
            <ac:spMk id="26" creationId="{D650F23C-B8E5-4BA3-ADBD-A976C6B6FB41}"/>
          </ac:spMkLst>
        </pc:spChg>
        <pc:grpChg chg="add mod">
          <ac:chgData name="박 지훈" userId="82b5cd263a3c592d" providerId="LiveId" clId="{8B731D27-9B10-48D8-8F87-EC4A1F0AB153}" dt="2021-07-18T04:25:19.970" v="4134" actId="1076"/>
          <ac:grpSpMkLst>
            <pc:docMk/>
            <pc:sldMk cId="1350011560" sldId="303"/>
            <ac:grpSpMk id="8" creationId="{B099EDB9-9D45-475B-840E-F1ACBEE160A7}"/>
          </ac:grpSpMkLst>
        </pc:grpChg>
        <pc:grpChg chg="add mod">
          <ac:chgData name="박 지훈" userId="82b5cd263a3c592d" providerId="LiveId" clId="{8B731D27-9B10-48D8-8F87-EC4A1F0AB153}" dt="2021-07-18T04:25:19.970" v="4134" actId="1076"/>
          <ac:grpSpMkLst>
            <pc:docMk/>
            <pc:sldMk cId="1350011560" sldId="303"/>
            <ac:grpSpMk id="9" creationId="{7D38255D-E17A-49BE-BE60-A34229B7984B}"/>
          </ac:grpSpMkLst>
        </pc:grpChg>
        <pc:grpChg chg="del">
          <ac:chgData name="박 지훈" userId="82b5cd263a3c592d" providerId="LiveId" clId="{8B731D27-9B10-48D8-8F87-EC4A1F0AB153}" dt="2021-07-18T04:19:30.762" v="3842" actId="478"/>
          <ac:grpSpMkLst>
            <pc:docMk/>
            <pc:sldMk cId="1350011560" sldId="303"/>
            <ac:grpSpMk id="17" creationId="{D1E34FE4-2F7D-4029-AC1F-25D5FE850D92}"/>
          </ac:grpSpMkLst>
        </pc:grpChg>
        <pc:grpChg chg="del">
          <ac:chgData name="박 지훈" userId="82b5cd263a3c592d" providerId="LiveId" clId="{8B731D27-9B10-48D8-8F87-EC4A1F0AB153}" dt="2021-07-18T04:19:30.326" v="3841" actId="478"/>
          <ac:grpSpMkLst>
            <pc:docMk/>
            <pc:sldMk cId="1350011560" sldId="303"/>
            <ac:grpSpMk id="24" creationId="{614250A2-43E4-4CE9-B9D1-6DC2A680E908}"/>
          </ac:grpSpMkLst>
        </pc:grpChg>
        <pc:grpChg chg="del">
          <ac:chgData name="박 지훈" userId="82b5cd263a3c592d" providerId="LiveId" clId="{8B731D27-9B10-48D8-8F87-EC4A1F0AB153}" dt="2021-07-18T04:19:29.874" v="3840" actId="478"/>
          <ac:grpSpMkLst>
            <pc:docMk/>
            <pc:sldMk cId="1350011560" sldId="303"/>
            <ac:grpSpMk id="25" creationId="{638012FA-F721-4C7B-A184-19FD5E205F29}"/>
          </ac:grpSpMkLst>
        </pc:grpChg>
        <pc:picChg chg="add mod">
          <ac:chgData name="박 지훈" userId="82b5cd263a3c592d" providerId="LiveId" clId="{8B731D27-9B10-48D8-8F87-EC4A1F0AB153}" dt="2021-07-18T04:24:41.298" v="4041" actId="164"/>
          <ac:picMkLst>
            <pc:docMk/>
            <pc:sldMk cId="1350011560" sldId="303"/>
            <ac:picMk id="4" creationId="{70B88583-FC12-4412-BD59-D07C10861433}"/>
          </ac:picMkLst>
        </pc:picChg>
        <pc:picChg chg="add mod">
          <ac:chgData name="박 지훈" userId="82b5cd263a3c592d" providerId="LiveId" clId="{8B731D27-9B10-48D8-8F87-EC4A1F0AB153}" dt="2021-07-18T04:24:51.751" v="4042" actId="164"/>
          <ac:picMkLst>
            <pc:docMk/>
            <pc:sldMk cId="1350011560" sldId="303"/>
            <ac:picMk id="6" creationId="{71F1FE7B-D235-4491-A960-00705E3D14A9}"/>
          </ac:picMkLst>
        </pc:picChg>
        <pc:picChg chg="add mod">
          <ac:chgData name="박 지훈" userId="82b5cd263a3c592d" providerId="LiveId" clId="{8B731D27-9B10-48D8-8F87-EC4A1F0AB153}" dt="2021-07-18T04:34:08.097" v="4718"/>
          <ac:picMkLst>
            <pc:docMk/>
            <pc:sldMk cId="1350011560" sldId="303"/>
            <ac:picMk id="11" creationId="{C96FEDDB-C961-4ECE-88CE-266A5EEEC8AE}"/>
          </ac:picMkLst>
        </pc:picChg>
      </pc:sldChg>
      <pc:sldChg chg="del">
        <pc:chgData name="박 지훈" userId="82b5cd263a3c592d" providerId="LiveId" clId="{8B731D27-9B10-48D8-8F87-EC4A1F0AB153}" dt="2021-07-17T09:45:47.260" v="70" actId="47"/>
        <pc:sldMkLst>
          <pc:docMk/>
          <pc:sldMk cId="1363264931" sldId="303"/>
        </pc:sldMkLst>
      </pc:sldChg>
      <pc:sldChg chg="addSp modSp add mod">
        <pc:chgData name="박 지훈" userId="82b5cd263a3c592d" providerId="LiveId" clId="{8B731D27-9B10-48D8-8F87-EC4A1F0AB153}" dt="2021-07-18T05:01:47.466" v="5708" actId="20577"/>
        <pc:sldMkLst>
          <pc:docMk/>
          <pc:sldMk cId="2295082449" sldId="304"/>
        </pc:sldMkLst>
        <pc:spChg chg="mod">
          <ac:chgData name="박 지훈" userId="82b5cd263a3c592d" providerId="LiveId" clId="{8B731D27-9B10-48D8-8F87-EC4A1F0AB153}" dt="2021-07-18T04:46:10.030" v="5465" actId="20577"/>
          <ac:spMkLst>
            <pc:docMk/>
            <pc:sldMk cId="2295082449" sldId="304"/>
            <ac:spMk id="3" creationId="{00000000-0000-0000-0000-000000000000}"/>
          </ac:spMkLst>
        </pc:spChg>
        <pc:spChg chg="mod">
          <ac:chgData name="박 지훈" userId="82b5cd263a3c592d" providerId="LiveId" clId="{8B731D27-9B10-48D8-8F87-EC4A1F0AB153}" dt="2021-07-18T05:01:47.466" v="5708" actId="20577"/>
          <ac:spMkLst>
            <pc:docMk/>
            <pc:sldMk cId="2295082449" sldId="304"/>
            <ac:spMk id="15" creationId="{C902F6B8-5627-1B47-BF95-861C029228CD}"/>
          </ac:spMkLst>
        </pc:spChg>
        <pc:spChg chg="mod">
          <ac:chgData name="박 지훈" userId="82b5cd263a3c592d" providerId="LiveId" clId="{8B731D27-9B10-48D8-8F87-EC4A1F0AB153}" dt="2021-07-18T04:45:13.081" v="5339" actId="164"/>
          <ac:spMkLst>
            <pc:docMk/>
            <pc:sldMk cId="2295082449" sldId="304"/>
            <ac:spMk id="26" creationId="{D650F23C-B8E5-4BA3-ADBD-A976C6B6FB41}"/>
          </ac:spMkLst>
        </pc:spChg>
        <pc:grpChg chg="add mod">
          <ac:chgData name="박 지훈" userId="82b5cd263a3c592d" providerId="LiveId" clId="{8B731D27-9B10-48D8-8F87-EC4A1F0AB153}" dt="2021-07-18T04:45:13.081" v="5339" actId="164"/>
          <ac:grpSpMkLst>
            <pc:docMk/>
            <pc:sldMk cId="2295082449" sldId="304"/>
            <ac:grpSpMk id="2" creationId="{7AC97BAE-6E75-47D7-94A9-68A889A0E8CF}"/>
          </ac:grpSpMkLst>
        </pc:grpChg>
        <pc:picChg chg="mod">
          <ac:chgData name="박 지훈" userId="82b5cd263a3c592d" providerId="LiveId" clId="{8B731D27-9B10-48D8-8F87-EC4A1F0AB153}" dt="2021-07-18T04:45:13.081" v="5339" actId="164"/>
          <ac:picMkLst>
            <pc:docMk/>
            <pc:sldMk cId="2295082449" sldId="304"/>
            <ac:picMk id="11" creationId="{C96FEDDB-C961-4ECE-88CE-266A5EEEC8AE}"/>
          </ac:picMkLst>
        </pc:picChg>
      </pc:sldChg>
      <pc:sldChg chg="del">
        <pc:chgData name="박 지훈" userId="82b5cd263a3c592d" providerId="LiveId" clId="{8B731D27-9B10-48D8-8F87-EC4A1F0AB153}" dt="2021-07-17T09:45:45.010" v="69" actId="47"/>
        <pc:sldMkLst>
          <pc:docMk/>
          <pc:sldMk cId="3972566092" sldId="304"/>
        </pc:sldMkLst>
      </pc:sldChg>
      <pc:sldChg chg="del">
        <pc:chgData name="박 지훈" userId="82b5cd263a3c592d" providerId="LiveId" clId="{8B731D27-9B10-48D8-8F87-EC4A1F0AB153}" dt="2021-07-17T09:45:41.588" v="68" actId="47"/>
        <pc:sldMkLst>
          <pc:docMk/>
          <pc:sldMk cId="2371643987" sldId="305"/>
        </pc:sldMkLst>
      </pc:sldChg>
      <pc:sldChg chg="addSp delSp modSp add mod">
        <pc:chgData name="박 지훈" userId="82b5cd263a3c592d" providerId="LiveId" clId="{8B731D27-9B10-48D8-8F87-EC4A1F0AB153}" dt="2021-07-18T13:48:27.187" v="7536" actId="1076"/>
        <pc:sldMkLst>
          <pc:docMk/>
          <pc:sldMk cId="3104203597" sldId="305"/>
        </pc:sldMkLst>
        <pc:spChg chg="mod">
          <ac:chgData name="박 지훈" userId="82b5cd263a3c592d" providerId="LiveId" clId="{8B731D27-9B10-48D8-8F87-EC4A1F0AB153}" dt="2021-07-18T13:27:36.766" v="7451" actId="20577"/>
          <ac:spMkLst>
            <pc:docMk/>
            <pc:sldMk cId="3104203597" sldId="305"/>
            <ac:spMk id="3" creationId="{00000000-0000-0000-0000-000000000000}"/>
          </ac:spMkLst>
        </pc:spChg>
        <pc:spChg chg="add mod">
          <ac:chgData name="박 지훈" userId="82b5cd263a3c592d" providerId="LiveId" clId="{8B731D27-9B10-48D8-8F87-EC4A1F0AB153}" dt="2021-07-18T13:28:02.579" v="7455" actId="164"/>
          <ac:spMkLst>
            <pc:docMk/>
            <pc:sldMk cId="3104203597" sldId="305"/>
            <ac:spMk id="7" creationId="{04EEB100-CC62-464A-BE88-53E36DBA7648}"/>
          </ac:spMkLst>
        </pc:spChg>
        <pc:spChg chg="add mod">
          <ac:chgData name="박 지훈" userId="82b5cd263a3c592d" providerId="LiveId" clId="{8B731D27-9B10-48D8-8F87-EC4A1F0AB153}" dt="2021-07-18T13:28:37.501" v="7459" actId="20577"/>
          <ac:spMkLst>
            <pc:docMk/>
            <pc:sldMk cId="3104203597" sldId="305"/>
            <ac:spMk id="10" creationId="{E4F0871A-6AA3-4B11-B233-3D340867FF6A}"/>
          </ac:spMkLst>
        </pc:spChg>
        <pc:spChg chg="add mod">
          <ac:chgData name="박 지훈" userId="82b5cd263a3c592d" providerId="LiveId" clId="{8B731D27-9B10-48D8-8F87-EC4A1F0AB153}" dt="2021-07-18T13:48:27.187" v="7536" actId="1076"/>
          <ac:spMkLst>
            <pc:docMk/>
            <pc:sldMk cId="3104203597" sldId="305"/>
            <ac:spMk id="12" creationId="{B656FE7E-3EE6-4950-AC11-7099910594CA}"/>
          </ac:spMkLst>
        </pc:spChg>
        <pc:spChg chg="mod">
          <ac:chgData name="박 지훈" userId="82b5cd263a3c592d" providerId="LiveId" clId="{8B731D27-9B10-48D8-8F87-EC4A1F0AB153}" dt="2021-07-18T13:17:06.299" v="7413" actId="20577"/>
          <ac:spMkLst>
            <pc:docMk/>
            <pc:sldMk cId="3104203597" sldId="305"/>
            <ac:spMk id="15" creationId="{C902F6B8-5627-1B47-BF95-861C029228CD}"/>
          </ac:spMkLst>
        </pc:spChg>
        <pc:grpChg chg="del">
          <ac:chgData name="박 지훈" userId="82b5cd263a3c592d" providerId="LiveId" clId="{8B731D27-9B10-48D8-8F87-EC4A1F0AB153}" dt="2021-07-18T06:05:46.844" v="6652" actId="478"/>
          <ac:grpSpMkLst>
            <pc:docMk/>
            <pc:sldMk cId="3104203597" sldId="305"/>
            <ac:grpSpMk id="6" creationId="{1568A7D5-8C2D-4D70-B2E9-214E0613BF65}"/>
          </ac:grpSpMkLst>
        </pc:grpChg>
        <pc:grpChg chg="add mod">
          <ac:chgData name="박 지훈" userId="82b5cd263a3c592d" providerId="LiveId" clId="{8B731D27-9B10-48D8-8F87-EC4A1F0AB153}" dt="2021-07-18T13:33:48.411" v="7465" actId="1076"/>
          <ac:grpSpMkLst>
            <pc:docMk/>
            <pc:sldMk cId="3104203597" sldId="305"/>
            <ac:grpSpMk id="8" creationId="{1E4E42D0-AD38-4B44-94A2-F322FD23F962}"/>
          </ac:grpSpMkLst>
        </pc:grpChg>
        <pc:grpChg chg="del">
          <ac:chgData name="박 지훈" userId="82b5cd263a3c592d" providerId="LiveId" clId="{8B731D27-9B10-48D8-8F87-EC4A1F0AB153}" dt="2021-07-18T06:05:47.200" v="6653" actId="478"/>
          <ac:grpSpMkLst>
            <pc:docMk/>
            <pc:sldMk cId="3104203597" sldId="305"/>
            <ac:grpSpMk id="16" creationId="{355D9C21-E6B7-48D9-9707-F36AA6F514FE}"/>
          </ac:grpSpMkLst>
        </pc:grpChg>
        <pc:picChg chg="add mod">
          <ac:chgData name="박 지훈" userId="82b5cd263a3c592d" providerId="LiveId" clId="{8B731D27-9B10-48D8-8F87-EC4A1F0AB153}" dt="2021-07-18T13:28:02.579" v="7455" actId="164"/>
          <ac:picMkLst>
            <pc:docMk/>
            <pc:sldMk cId="3104203597" sldId="305"/>
            <ac:picMk id="4" creationId="{2C244B67-AD69-4F9D-A335-CD34AB46627F}"/>
          </ac:picMkLst>
        </pc:picChg>
        <pc:picChg chg="add mod">
          <ac:chgData name="박 지훈" userId="82b5cd263a3c592d" providerId="LiveId" clId="{8B731D27-9B10-48D8-8F87-EC4A1F0AB153}" dt="2021-07-18T13:26:44.099" v="7427" actId="1076"/>
          <ac:picMkLst>
            <pc:docMk/>
            <pc:sldMk cId="3104203597" sldId="305"/>
            <ac:picMk id="6" creationId="{477DD388-A37C-44D4-9B01-A4250AF115C3}"/>
          </ac:picMkLst>
        </pc:picChg>
        <pc:picChg chg="add mod">
          <ac:chgData name="박 지훈" userId="82b5cd263a3c592d" providerId="LiveId" clId="{8B731D27-9B10-48D8-8F87-EC4A1F0AB153}" dt="2021-07-18T13:47:57.971" v="7471"/>
          <ac:picMkLst>
            <pc:docMk/>
            <pc:sldMk cId="3104203597" sldId="305"/>
            <ac:picMk id="11" creationId="{29ACFA64-4E7A-45C0-AE9F-A5BDCBAC067F}"/>
          </ac:picMkLst>
        </pc:picChg>
      </pc:sldChg>
      <pc:sldChg chg="addSp delSp modSp add mod">
        <pc:chgData name="박 지훈" userId="82b5cd263a3c592d" providerId="LiveId" clId="{8B731D27-9B10-48D8-8F87-EC4A1F0AB153}" dt="2021-07-18T17:52:49.466" v="9312" actId="164"/>
        <pc:sldMkLst>
          <pc:docMk/>
          <pc:sldMk cId="3436350176" sldId="306"/>
        </pc:sldMkLst>
        <pc:spChg chg="mod">
          <ac:chgData name="박 지훈" userId="82b5cd263a3c592d" providerId="LiveId" clId="{8B731D27-9B10-48D8-8F87-EC4A1F0AB153}" dt="2021-07-18T17:45:50.974" v="9237" actId="20577"/>
          <ac:spMkLst>
            <pc:docMk/>
            <pc:sldMk cId="3436350176" sldId="306"/>
            <ac:spMk id="3" creationId="{00000000-0000-0000-0000-000000000000}"/>
          </ac:spMkLst>
        </pc:spChg>
        <pc:spChg chg="add mod">
          <ac:chgData name="박 지훈" userId="82b5cd263a3c592d" providerId="LiveId" clId="{8B731D27-9B10-48D8-8F87-EC4A1F0AB153}" dt="2021-07-18T17:52:49.466" v="9312" actId="164"/>
          <ac:spMkLst>
            <pc:docMk/>
            <pc:sldMk cId="3436350176" sldId="306"/>
            <ac:spMk id="10" creationId="{2F18F15F-2E73-4A6B-AC57-69AEE6245C49}"/>
          </ac:spMkLst>
        </pc:spChg>
        <pc:spChg chg="add mod">
          <ac:chgData name="박 지훈" userId="82b5cd263a3c592d" providerId="LiveId" clId="{8B731D27-9B10-48D8-8F87-EC4A1F0AB153}" dt="2021-07-18T17:52:46.341" v="9311" actId="164"/>
          <ac:spMkLst>
            <pc:docMk/>
            <pc:sldMk cId="3436350176" sldId="306"/>
            <ac:spMk id="12" creationId="{7061D4D1-C3EB-4C72-934C-13A0C6337E3E}"/>
          </ac:spMkLst>
        </pc:spChg>
        <pc:spChg chg="mod">
          <ac:chgData name="박 지훈" userId="82b5cd263a3c592d" providerId="LiveId" clId="{8B731D27-9B10-48D8-8F87-EC4A1F0AB153}" dt="2021-07-18T17:27:48.150" v="8558" actId="20577"/>
          <ac:spMkLst>
            <pc:docMk/>
            <pc:sldMk cId="3436350176" sldId="306"/>
            <ac:spMk id="15" creationId="{C902F6B8-5627-1B47-BF95-861C029228CD}"/>
          </ac:spMkLst>
        </pc:spChg>
        <pc:grpChg chg="del">
          <ac:chgData name="박 지훈" userId="82b5cd263a3c592d" providerId="LiveId" clId="{8B731D27-9B10-48D8-8F87-EC4A1F0AB153}" dt="2021-07-18T17:27:52.569" v="8560" actId="478"/>
          <ac:grpSpMkLst>
            <pc:docMk/>
            <pc:sldMk cId="3436350176" sldId="306"/>
            <ac:grpSpMk id="6" creationId="{E6F18396-D5AA-447E-ADEE-8A7E2A685554}"/>
          </ac:grpSpMkLst>
        </pc:grpChg>
        <pc:grpChg chg="add mod">
          <ac:chgData name="박 지훈" userId="82b5cd263a3c592d" providerId="LiveId" clId="{8B731D27-9B10-48D8-8F87-EC4A1F0AB153}" dt="2021-07-18T17:52:46.341" v="9311" actId="164"/>
          <ac:grpSpMkLst>
            <pc:docMk/>
            <pc:sldMk cId="3436350176" sldId="306"/>
            <ac:grpSpMk id="11" creationId="{656AF70C-8F39-4961-9A65-A8FA45D96BBD}"/>
          </ac:grpSpMkLst>
        </pc:grpChg>
        <pc:grpChg chg="add mod">
          <ac:chgData name="박 지훈" userId="82b5cd263a3c592d" providerId="LiveId" clId="{8B731D27-9B10-48D8-8F87-EC4A1F0AB153}" dt="2021-07-18T17:52:49.466" v="9312" actId="164"/>
          <ac:grpSpMkLst>
            <pc:docMk/>
            <pc:sldMk cId="3436350176" sldId="306"/>
            <ac:grpSpMk id="13" creationId="{792B2A47-2F18-464B-B952-26F17C167123}"/>
          </ac:grpSpMkLst>
        </pc:grpChg>
        <pc:picChg chg="add mod">
          <ac:chgData name="박 지훈" userId="82b5cd263a3c592d" providerId="LiveId" clId="{8B731D27-9B10-48D8-8F87-EC4A1F0AB153}" dt="2021-07-18T17:52:49.466" v="9312" actId="164"/>
          <ac:picMkLst>
            <pc:docMk/>
            <pc:sldMk cId="3436350176" sldId="306"/>
            <ac:picMk id="7" creationId="{A086D4E7-F188-4E6F-B023-761CFEAD2001}"/>
          </ac:picMkLst>
        </pc:picChg>
        <pc:picChg chg="add mod">
          <ac:chgData name="박 지훈" userId="82b5cd263a3c592d" providerId="LiveId" clId="{8B731D27-9B10-48D8-8F87-EC4A1F0AB153}" dt="2021-07-18T17:52:46.341" v="9311" actId="164"/>
          <ac:picMkLst>
            <pc:docMk/>
            <pc:sldMk cId="3436350176" sldId="306"/>
            <ac:picMk id="9" creationId="{1A28A16D-35CA-42E3-99DC-AC0A9BBCFF80}"/>
          </ac:picMkLst>
        </pc:picChg>
      </pc:sldChg>
    </pc:docChg>
  </pc:docChgLst>
  <pc:docChgLst>
    <pc:chgData name="박 지훈" userId="82b5cd263a3c592d" providerId="LiveId" clId="{8577AE9A-709D-4E4C-9D86-C6F4FB3A2B12}"/>
    <pc:docChg chg="undo custSel addSld delSld modSld sldOrd">
      <pc:chgData name="박 지훈" userId="82b5cd263a3c592d" providerId="LiveId" clId="{8577AE9A-709D-4E4C-9D86-C6F4FB3A2B12}" dt="2021-07-27T03:57:05.987" v="11368" actId="20577"/>
      <pc:docMkLst>
        <pc:docMk/>
      </pc:docMkLst>
      <pc:sldChg chg="modSp mod">
        <pc:chgData name="박 지훈" userId="82b5cd263a3c592d" providerId="LiveId" clId="{8577AE9A-709D-4E4C-9D86-C6F4FB3A2B12}" dt="2021-07-24T08:53:06.512" v="55" actId="1076"/>
        <pc:sldMkLst>
          <pc:docMk/>
          <pc:sldMk cId="0" sldId="256"/>
        </pc:sldMkLst>
        <pc:spChg chg="mod">
          <ac:chgData name="박 지훈" userId="82b5cd263a3c592d" providerId="LiveId" clId="{8577AE9A-709D-4E4C-9D86-C6F4FB3A2B12}" dt="2021-07-24T08:53:06.512" v="55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박 지훈" userId="82b5cd263a3c592d" providerId="LiveId" clId="{8577AE9A-709D-4E4C-9D86-C6F4FB3A2B12}" dt="2021-07-24T08:52:12.735" v="45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add del mod">
        <pc:chgData name="박 지훈" userId="82b5cd263a3c592d" providerId="LiveId" clId="{8577AE9A-709D-4E4C-9D86-C6F4FB3A2B12}" dt="2021-07-27T01:04:57.800" v="11234" actId="20577"/>
        <pc:sldMkLst>
          <pc:docMk/>
          <pc:sldMk cId="14920107" sldId="298"/>
        </pc:sldMkLst>
        <pc:spChg chg="add del">
          <ac:chgData name="박 지훈" userId="82b5cd263a3c592d" providerId="LiveId" clId="{8577AE9A-709D-4E4C-9D86-C6F4FB3A2B12}" dt="2021-07-24T09:50:39.616" v="1551" actId="478"/>
          <ac:spMkLst>
            <pc:docMk/>
            <pc:sldMk cId="14920107" sldId="298"/>
            <ac:spMk id="2" creationId="{D6422CC8-E326-4054-95F1-3B5371065FC7}"/>
          </ac:spMkLst>
        </pc:spChg>
        <pc:spChg chg="mod">
          <ac:chgData name="박 지훈" userId="82b5cd263a3c592d" providerId="LiveId" clId="{8577AE9A-709D-4E4C-9D86-C6F4FB3A2B12}" dt="2021-07-27T01:04:57.800" v="11234" actId="20577"/>
          <ac:spMkLst>
            <pc:docMk/>
            <pc:sldMk cId="14920107" sldId="298"/>
            <ac:spMk id="3" creationId="{00000000-0000-0000-0000-000000000000}"/>
          </ac:spMkLst>
        </pc:spChg>
        <pc:spChg chg="add mod">
          <ac:chgData name="박 지훈" userId="82b5cd263a3c592d" providerId="LiveId" clId="{8577AE9A-709D-4E4C-9D86-C6F4FB3A2B12}" dt="2021-07-24T09:52:54.450" v="1610" actId="164"/>
          <ac:spMkLst>
            <pc:docMk/>
            <pc:sldMk cId="14920107" sldId="298"/>
            <ac:spMk id="6" creationId="{4B7D78C6-08C6-408F-91BE-26EFBDE350EA}"/>
          </ac:spMkLst>
        </pc:spChg>
        <pc:spChg chg="add mod">
          <ac:chgData name="박 지훈" userId="82b5cd263a3c592d" providerId="LiveId" clId="{8577AE9A-709D-4E4C-9D86-C6F4FB3A2B12}" dt="2021-07-26T02:25:22.382" v="10742"/>
          <ac:spMkLst>
            <pc:docMk/>
            <pc:sldMk cId="14920107" sldId="298"/>
            <ac:spMk id="11" creationId="{A1E93903-ADE3-4373-A64A-D08411CEBA53}"/>
          </ac:spMkLst>
        </pc:spChg>
        <pc:spChg chg="add mod">
          <ac:chgData name="박 지훈" userId="82b5cd263a3c592d" providerId="LiveId" clId="{8577AE9A-709D-4E4C-9D86-C6F4FB3A2B12}" dt="2021-07-26T02:25:23.069" v="10743" actId="20577"/>
          <ac:spMkLst>
            <pc:docMk/>
            <pc:sldMk cId="14920107" sldId="298"/>
            <ac:spMk id="13" creationId="{B0B96868-C11A-4723-A5E1-6CE5511E578C}"/>
          </ac:spMkLst>
        </pc:spChg>
        <pc:spChg chg="mod">
          <ac:chgData name="박 지훈" userId="82b5cd263a3c592d" providerId="LiveId" clId="{8577AE9A-709D-4E4C-9D86-C6F4FB3A2B12}" dt="2021-07-27T00:51:57.721" v="11200" actId="20577"/>
          <ac:spMkLst>
            <pc:docMk/>
            <pc:sldMk cId="14920107" sldId="298"/>
            <ac:spMk id="15" creationId="{C902F6B8-5627-1B47-BF95-861C029228CD}"/>
          </ac:spMkLst>
        </pc:spChg>
        <pc:grpChg chg="add del mod">
          <ac:chgData name="박 지훈" userId="82b5cd263a3c592d" providerId="LiveId" clId="{8577AE9A-709D-4E4C-9D86-C6F4FB3A2B12}" dt="2021-07-24T09:54:18.348" v="1741" actId="478"/>
          <ac:grpSpMkLst>
            <pc:docMk/>
            <pc:sldMk cId="14920107" sldId="298"/>
            <ac:grpSpMk id="7" creationId="{A9FEF1D9-7010-43D3-9176-9AC3C761E8E7}"/>
          </ac:grpSpMkLst>
        </pc:grpChg>
        <pc:grpChg chg="add mod">
          <ac:chgData name="박 지훈" userId="82b5cd263a3c592d" providerId="LiveId" clId="{8577AE9A-709D-4E4C-9D86-C6F4FB3A2B12}" dt="2021-07-26T02:15:46.434" v="10677" actId="164"/>
          <ac:grpSpMkLst>
            <pc:docMk/>
            <pc:sldMk cId="14920107" sldId="298"/>
            <ac:grpSpMk id="12" creationId="{01B22963-DCDB-438F-89E4-4F761A4BCA55}"/>
          </ac:grpSpMkLst>
        </pc:grpChg>
        <pc:grpChg chg="del">
          <ac:chgData name="박 지훈" userId="82b5cd263a3c592d" providerId="LiveId" clId="{8577AE9A-709D-4E4C-9D86-C6F4FB3A2B12}" dt="2021-07-24T09:05:16.198" v="131" actId="478"/>
          <ac:grpSpMkLst>
            <pc:docMk/>
            <pc:sldMk cId="14920107" sldId="298"/>
            <ac:grpSpMk id="12" creationId="{91C9A603-EB5E-40AD-B22A-5B79CA350DC9}"/>
          </ac:grpSpMkLst>
        </pc:grpChg>
        <pc:grpChg chg="add mod">
          <ac:chgData name="박 지훈" userId="82b5cd263a3c592d" providerId="LiveId" clId="{8577AE9A-709D-4E4C-9D86-C6F4FB3A2B12}" dt="2021-07-26T02:16:00.026" v="10680" actId="164"/>
          <ac:grpSpMkLst>
            <pc:docMk/>
            <pc:sldMk cId="14920107" sldId="298"/>
            <ac:grpSpMk id="14" creationId="{4D7BC659-C759-4E43-BFCE-F11B780A59DF}"/>
          </ac:grpSpMkLst>
        </pc:grpChg>
        <pc:picChg chg="add del mod">
          <ac:chgData name="박 지훈" userId="82b5cd263a3c592d" providerId="LiveId" clId="{8577AE9A-709D-4E4C-9D86-C6F4FB3A2B12}" dt="2021-07-26T02:14:38.626" v="10638" actId="478"/>
          <ac:picMkLst>
            <pc:docMk/>
            <pc:sldMk cId="14920107" sldId="298"/>
            <ac:picMk id="4" creationId="{FAE0526A-B246-42B0-B858-6F089B4A0360}"/>
          </ac:picMkLst>
        </pc:picChg>
        <pc:picChg chg="add mod">
          <ac:chgData name="박 지훈" userId="82b5cd263a3c592d" providerId="LiveId" clId="{8577AE9A-709D-4E4C-9D86-C6F4FB3A2B12}" dt="2021-07-24T09:52:54.450" v="1610" actId="164"/>
          <ac:picMkLst>
            <pc:docMk/>
            <pc:sldMk cId="14920107" sldId="298"/>
            <ac:picMk id="5" creationId="{FD2D9DD1-4CAD-4504-A857-9CBF5AE5536E}"/>
          </ac:picMkLst>
        </pc:picChg>
        <pc:picChg chg="add del mod">
          <ac:chgData name="박 지훈" userId="82b5cd263a3c592d" providerId="LiveId" clId="{8577AE9A-709D-4E4C-9D86-C6F4FB3A2B12}" dt="2021-07-26T02:14:37.954" v="10637" actId="478"/>
          <ac:picMkLst>
            <pc:docMk/>
            <pc:sldMk cId="14920107" sldId="298"/>
            <ac:picMk id="6" creationId="{6757353E-C14A-48A4-9B63-42C05C8E6F09}"/>
          </ac:picMkLst>
        </pc:picChg>
        <pc:picChg chg="add mod">
          <ac:chgData name="박 지훈" userId="82b5cd263a3c592d" providerId="LiveId" clId="{8577AE9A-709D-4E4C-9D86-C6F4FB3A2B12}" dt="2021-07-26T02:15:46.434" v="10677" actId="164"/>
          <ac:picMkLst>
            <pc:docMk/>
            <pc:sldMk cId="14920107" sldId="298"/>
            <ac:picMk id="8" creationId="{97F2BC1B-77C5-4F63-86A3-5938BF46CFA6}"/>
          </ac:picMkLst>
        </pc:picChg>
        <pc:picChg chg="add mod">
          <ac:chgData name="박 지훈" userId="82b5cd263a3c592d" providerId="LiveId" clId="{8577AE9A-709D-4E4C-9D86-C6F4FB3A2B12}" dt="2021-07-26T02:16:00.026" v="10680" actId="164"/>
          <ac:picMkLst>
            <pc:docMk/>
            <pc:sldMk cId="14920107" sldId="298"/>
            <ac:picMk id="10" creationId="{B44792B7-028D-4B16-A3F4-C9EE52C3DA82}"/>
          </ac:picMkLst>
        </pc:picChg>
      </pc:sldChg>
      <pc:sldChg chg="addSp modSp new mod">
        <pc:chgData name="박 지훈" userId="82b5cd263a3c592d" providerId="LiveId" clId="{8577AE9A-709D-4E4C-9D86-C6F4FB3A2B12}" dt="2021-07-27T00:53:47.760" v="11207" actId="6549"/>
        <pc:sldMkLst>
          <pc:docMk/>
          <pc:sldMk cId="2068962345" sldId="299"/>
        </pc:sldMkLst>
        <pc:spChg chg="mod">
          <ac:chgData name="박 지훈" userId="82b5cd263a3c592d" providerId="LiveId" clId="{8577AE9A-709D-4E4C-9D86-C6F4FB3A2B12}" dt="2021-07-27T00:52:02.424" v="11201" actId="20577"/>
          <ac:spMkLst>
            <pc:docMk/>
            <pc:sldMk cId="2068962345" sldId="299"/>
            <ac:spMk id="2" creationId="{134187B1-5BAE-4895-B901-952084260D98}"/>
          </ac:spMkLst>
        </pc:spChg>
        <pc:spChg chg="mod">
          <ac:chgData name="박 지훈" userId="82b5cd263a3c592d" providerId="LiveId" clId="{8577AE9A-709D-4E4C-9D86-C6F4FB3A2B12}" dt="2021-07-27T00:53:47.760" v="11207" actId="6549"/>
          <ac:spMkLst>
            <pc:docMk/>
            <pc:sldMk cId="2068962345" sldId="299"/>
            <ac:spMk id="3" creationId="{98EC539E-41F0-4C70-92E7-EE86335D8ED9}"/>
          </ac:spMkLst>
        </pc:spChg>
        <pc:spChg chg="add mod">
          <ac:chgData name="박 지훈" userId="82b5cd263a3c592d" providerId="LiveId" clId="{8577AE9A-709D-4E4C-9D86-C6F4FB3A2B12}" dt="2021-07-26T02:11:59.434" v="10628" actId="2711"/>
          <ac:spMkLst>
            <pc:docMk/>
            <pc:sldMk cId="2068962345" sldId="299"/>
            <ac:spMk id="4" creationId="{B4617D99-4834-4ADD-B349-D28A7C6C600A}"/>
          </ac:spMkLst>
        </pc:spChg>
        <pc:spChg chg="add mod">
          <ac:chgData name="박 지훈" userId="82b5cd263a3c592d" providerId="LiveId" clId="{8577AE9A-709D-4E4C-9D86-C6F4FB3A2B12}" dt="2021-07-25T06:51:52.010" v="3457" actId="20577"/>
          <ac:spMkLst>
            <pc:docMk/>
            <pc:sldMk cId="2068962345" sldId="299"/>
            <ac:spMk id="14" creationId="{21841F1B-EC17-4B78-9E53-7DD2542CA3E4}"/>
          </ac:spMkLst>
        </pc:spChg>
        <pc:grpChg chg="add mod">
          <ac:chgData name="박 지훈" userId="82b5cd263a3c592d" providerId="LiveId" clId="{8577AE9A-709D-4E4C-9D86-C6F4FB3A2B12}" dt="2021-07-26T02:22:37.511" v="10739" actId="1038"/>
          <ac:grpSpMkLst>
            <pc:docMk/>
            <pc:sldMk cId="2068962345" sldId="299"/>
            <ac:grpSpMk id="6" creationId="{79F395B4-03B1-4268-8DB4-D253A48A1165}"/>
          </ac:grpSpMkLst>
        </pc:grpChg>
        <pc:grpChg chg="add mod">
          <ac:chgData name="박 지훈" userId="82b5cd263a3c592d" providerId="LiveId" clId="{8577AE9A-709D-4E4C-9D86-C6F4FB3A2B12}" dt="2021-07-25T06:50:14.870" v="3429" actId="164"/>
          <ac:grpSpMkLst>
            <pc:docMk/>
            <pc:sldMk cId="2068962345" sldId="299"/>
            <ac:grpSpMk id="13" creationId="{5041FED6-1B18-4232-9574-12BA99FFAD66}"/>
          </ac:grpSpMkLst>
        </pc:grpChg>
        <pc:grpChg chg="add mod">
          <ac:chgData name="박 지훈" userId="82b5cd263a3c592d" providerId="LiveId" clId="{8577AE9A-709D-4E4C-9D86-C6F4FB3A2B12}" dt="2021-07-25T06:53:08.785" v="3487" actId="1036"/>
          <ac:grpSpMkLst>
            <pc:docMk/>
            <pc:sldMk cId="2068962345" sldId="299"/>
            <ac:grpSpMk id="15" creationId="{BAB052F0-9F4F-46C4-8403-B8B5843F1828}"/>
          </ac:grpSpMkLst>
        </pc:grpChg>
        <pc:picChg chg="add mod">
          <ac:chgData name="박 지훈" userId="82b5cd263a3c592d" providerId="LiveId" clId="{8577AE9A-709D-4E4C-9D86-C6F4FB3A2B12}" dt="2021-07-25T06:46:10.242" v="3324" actId="164"/>
          <ac:picMkLst>
            <pc:docMk/>
            <pc:sldMk cId="2068962345" sldId="299"/>
            <ac:picMk id="5" creationId="{42DA6F8E-7D84-432A-A9A7-8CF4D90CF535}"/>
          </ac:picMkLst>
        </pc:picChg>
        <pc:picChg chg="add mod">
          <ac:chgData name="박 지훈" userId="82b5cd263a3c592d" providerId="LiveId" clId="{8577AE9A-709D-4E4C-9D86-C6F4FB3A2B12}" dt="2021-07-25T06:50:20.842" v="3430"/>
          <ac:picMkLst>
            <pc:docMk/>
            <pc:sldMk cId="2068962345" sldId="299"/>
            <ac:picMk id="8" creationId="{FD2F85F7-73D4-4229-B85B-7701DDC90E57}"/>
          </ac:picMkLst>
        </pc:picChg>
        <pc:picChg chg="add mod">
          <ac:chgData name="박 지훈" userId="82b5cd263a3c592d" providerId="LiveId" clId="{8577AE9A-709D-4E4C-9D86-C6F4FB3A2B12}" dt="2021-07-25T06:50:20.842" v="3430"/>
          <ac:picMkLst>
            <pc:docMk/>
            <pc:sldMk cId="2068962345" sldId="299"/>
            <ac:picMk id="10" creationId="{3A296697-E9E0-45CD-A77B-0C2701CFF3A1}"/>
          </ac:picMkLst>
        </pc:picChg>
        <pc:picChg chg="add mod">
          <ac:chgData name="박 지훈" userId="82b5cd263a3c592d" providerId="LiveId" clId="{8577AE9A-709D-4E4C-9D86-C6F4FB3A2B12}" dt="2021-07-25T06:50:20.842" v="3430"/>
          <ac:picMkLst>
            <pc:docMk/>
            <pc:sldMk cId="2068962345" sldId="299"/>
            <ac:picMk id="12" creationId="{A3B9A633-DBB6-42ED-BDA0-7C1EA110AF74}"/>
          </ac:picMkLst>
        </pc:picChg>
      </pc:sldChg>
      <pc:sldChg chg="del">
        <pc:chgData name="박 지훈" userId="82b5cd263a3c592d" providerId="LiveId" clId="{8577AE9A-709D-4E4C-9D86-C6F4FB3A2B12}" dt="2021-07-24T08:52:47.526" v="52" actId="47"/>
        <pc:sldMkLst>
          <pc:docMk/>
          <pc:sldMk cId="2390731197" sldId="299"/>
        </pc:sldMkLst>
      </pc:sldChg>
      <pc:sldChg chg="del">
        <pc:chgData name="박 지훈" userId="82b5cd263a3c592d" providerId="LiveId" clId="{8577AE9A-709D-4E4C-9D86-C6F4FB3A2B12}" dt="2021-07-24T08:52:43.502" v="49" actId="47"/>
        <pc:sldMkLst>
          <pc:docMk/>
          <pc:sldMk cId="3346302731" sldId="300"/>
        </pc:sldMkLst>
      </pc:sldChg>
      <pc:sldChg chg="addSp delSp modSp add mod">
        <pc:chgData name="박 지훈" userId="82b5cd263a3c592d" providerId="LiveId" clId="{8577AE9A-709D-4E4C-9D86-C6F4FB3A2B12}" dt="2021-07-27T02:01:21.415" v="11342" actId="20577"/>
        <pc:sldMkLst>
          <pc:docMk/>
          <pc:sldMk cId="3951646244" sldId="300"/>
        </pc:sldMkLst>
        <pc:spChg chg="mod">
          <ac:chgData name="박 지훈" userId="82b5cd263a3c592d" providerId="LiveId" clId="{8577AE9A-709D-4E4C-9D86-C6F4FB3A2B12}" dt="2021-07-27T02:01:21.415" v="11342" actId="20577"/>
          <ac:spMkLst>
            <pc:docMk/>
            <pc:sldMk cId="3951646244" sldId="300"/>
            <ac:spMk id="3" creationId="{00000000-0000-0000-0000-000000000000}"/>
          </ac:spMkLst>
        </pc:spChg>
        <pc:spChg chg="add mod">
          <ac:chgData name="박 지훈" userId="82b5cd263a3c592d" providerId="LiveId" clId="{8577AE9A-709D-4E4C-9D86-C6F4FB3A2B12}" dt="2021-07-25T07:56:57.155" v="4700" actId="1076"/>
          <ac:spMkLst>
            <pc:docMk/>
            <pc:sldMk cId="3951646244" sldId="300"/>
            <ac:spMk id="5" creationId="{5D3C7F7E-895D-4B06-AD8C-A850C3D64CCF}"/>
          </ac:spMkLst>
        </pc:spChg>
        <pc:spChg chg="add mod">
          <ac:chgData name="박 지훈" userId="82b5cd263a3c592d" providerId="LiveId" clId="{8577AE9A-709D-4E4C-9D86-C6F4FB3A2B12}" dt="2021-07-26T07:43:29.586" v="10965" actId="1038"/>
          <ac:spMkLst>
            <pc:docMk/>
            <pc:sldMk cId="3951646244" sldId="300"/>
            <ac:spMk id="7" creationId="{C5088E11-A7EB-4EB9-A756-984E6EBB5C5A}"/>
          </ac:spMkLst>
        </pc:spChg>
        <pc:spChg chg="add mod">
          <ac:chgData name="박 지훈" userId="82b5cd263a3c592d" providerId="LiveId" clId="{8577AE9A-709D-4E4C-9D86-C6F4FB3A2B12}" dt="2021-07-25T07:57:44.243" v="4719" actId="164"/>
          <ac:spMkLst>
            <pc:docMk/>
            <pc:sldMk cId="3951646244" sldId="300"/>
            <ac:spMk id="8" creationId="{3E79C3C9-FC0F-48E2-8B56-323E14A83167}"/>
          </ac:spMkLst>
        </pc:spChg>
        <pc:spChg chg="add del">
          <ac:chgData name="박 지훈" userId="82b5cd263a3c592d" providerId="LiveId" clId="{8577AE9A-709D-4E4C-9D86-C6F4FB3A2B12}" dt="2021-07-25T07:59:22.937" v="4732" actId="22"/>
          <ac:spMkLst>
            <pc:docMk/>
            <pc:sldMk cId="3951646244" sldId="300"/>
            <ac:spMk id="12" creationId="{E4C1DF4F-946F-4EF2-8CDB-4CF5ACC77487}"/>
          </ac:spMkLst>
        </pc:spChg>
        <pc:spChg chg="mod">
          <ac:chgData name="박 지훈" userId="82b5cd263a3c592d" providerId="LiveId" clId="{8577AE9A-709D-4E4C-9D86-C6F4FB3A2B12}" dt="2021-07-27T00:52:06.221" v="11202" actId="20577"/>
          <ac:spMkLst>
            <pc:docMk/>
            <pc:sldMk cId="3951646244" sldId="300"/>
            <ac:spMk id="15" creationId="{C902F6B8-5627-1B47-BF95-861C029228CD}"/>
          </ac:spMkLst>
        </pc:spChg>
        <pc:grpChg chg="add mod">
          <ac:chgData name="박 지훈" userId="82b5cd263a3c592d" providerId="LiveId" clId="{8577AE9A-709D-4E4C-9D86-C6F4FB3A2B12}" dt="2021-07-25T07:57:44.243" v="4719" actId="164"/>
          <ac:grpSpMkLst>
            <pc:docMk/>
            <pc:sldMk cId="3951646244" sldId="300"/>
            <ac:grpSpMk id="6" creationId="{105571C1-4EC2-4887-A875-7BFB3BA1190A}"/>
          </ac:grpSpMkLst>
        </pc:grpChg>
        <pc:grpChg chg="add mod">
          <ac:chgData name="박 지훈" userId="82b5cd263a3c592d" providerId="LiveId" clId="{8577AE9A-709D-4E4C-9D86-C6F4FB3A2B12}" dt="2021-07-27T01:18:12.814" v="11244" actId="14100"/>
          <ac:grpSpMkLst>
            <pc:docMk/>
            <pc:sldMk cId="3951646244" sldId="300"/>
            <ac:grpSpMk id="9" creationId="{614483B7-6619-47C2-95B1-EEDEFD4FA070}"/>
          </ac:grpSpMkLst>
        </pc:grpChg>
        <pc:picChg chg="add mod modCrop">
          <ac:chgData name="박 지훈" userId="82b5cd263a3c592d" providerId="LiveId" clId="{8577AE9A-709D-4E4C-9D86-C6F4FB3A2B12}" dt="2021-07-25T07:57:08.107" v="4702" actId="732"/>
          <ac:picMkLst>
            <pc:docMk/>
            <pc:sldMk cId="3951646244" sldId="300"/>
            <ac:picMk id="4" creationId="{D80817DF-43C1-47FC-B29D-182A221B4C44}"/>
          </ac:picMkLst>
        </pc:picChg>
      </pc:sldChg>
      <pc:sldChg chg="del">
        <pc:chgData name="박 지훈" userId="82b5cd263a3c592d" providerId="LiveId" clId="{8577AE9A-709D-4E4C-9D86-C6F4FB3A2B12}" dt="2021-07-24T08:52:41.744" v="47" actId="47"/>
        <pc:sldMkLst>
          <pc:docMk/>
          <pc:sldMk cId="218301492" sldId="301"/>
        </pc:sldMkLst>
      </pc:sldChg>
      <pc:sldChg chg="addSp delSp modSp add mod">
        <pc:chgData name="박 지훈" userId="82b5cd263a3c592d" providerId="LiveId" clId="{8577AE9A-709D-4E4C-9D86-C6F4FB3A2B12}" dt="2021-07-27T03:56:47.701" v="11354" actId="20577"/>
        <pc:sldMkLst>
          <pc:docMk/>
          <pc:sldMk cId="1813526931" sldId="301"/>
        </pc:sldMkLst>
        <pc:spChg chg="mod">
          <ac:chgData name="박 지훈" userId="82b5cd263a3c592d" providerId="LiveId" clId="{8577AE9A-709D-4E4C-9D86-C6F4FB3A2B12}" dt="2021-07-26T06:25:29.233" v="10873" actId="20577"/>
          <ac:spMkLst>
            <pc:docMk/>
            <pc:sldMk cId="1813526931" sldId="301"/>
            <ac:spMk id="3" creationId="{00000000-0000-0000-0000-000000000000}"/>
          </ac:spMkLst>
        </pc:spChg>
        <pc:spChg chg="del">
          <ac:chgData name="박 지훈" userId="82b5cd263a3c592d" providerId="LiveId" clId="{8577AE9A-709D-4E4C-9D86-C6F4FB3A2B12}" dt="2021-07-25T07:59:33.295" v="4736" actId="478"/>
          <ac:spMkLst>
            <pc:docMk/>
            <pc:sldMk cId="1813526931" sldId="301"/>
            <ac:spMk id="7" creationId="{C5088E11-A7EB-4EB9-A756-984E6EBB5C5A}"/>
          </ac:spMkLst>
        </pc:spChg>
        <pc:spChg chg="add mod">
          <ac:chgData name="박 지훈" userId="82b5cd263a3c592d" providerId="LiveId" clId="{8577AE9A-709D-4E4C-9D86-C6F4FB3A2B12}" dt="2021-07-26T02:09:16.532" v="10617" actId="2711"/>
          <ac:spMkLst>
            <pc:docMk/>
            <pc:sldMk cId="1813526931" sldId="301"/>
            <ac:spMk id="13" creationId="{B7CC31DC-1D46-44A0-98A5-395E14CDD78B}"/>
          </ac:spMkLst>
        </pc:spChg>
        <pc:spChg chg="mod">
          <ac:chgData name="박 지훈" userId="82b5cd263a3c592d" providerId="LiveId" clId="{8577AE9A-709D-4E4C-9D86-C6F4FB3A2B12}" dt="2021-07-27T03:56:47.701" v="11354" actId="20577"/>
          <ac:spMkLst>
            <pc:docMk/>
            <pc:sldMk cId="1813526931" sldId="301"/>
            <ac:spMk id="15" creationId="{C902F6B8-5627-1B47-BF95-861C029228CD}"/>
          </ac:spMkLst>
        </pc:spChg>
        <pc:spChg chg="add mod">
          <ac:chgData name="박 지훈" userId="82b5cd263a3c592d" providerId="LiveId" clId="{8577AE9A-709D-4E4C-9D86-C6F4FB3A2B12}" dt="2021-07-26T02:09:06.205" v="10615" actId="2711"/>
          <ac:spMkLst>
            <pc:docMk/>
            <pc:sldMk cId="1813526931" sldId="301"/>
            <ac:spMk id="16" creationId="{7EAA8E4E-3150-4D58-AABC-4C527C5B2CEA}"/>
          </ac:spMkLst>
        </pc:spChg>
        <pc:grpChg chg="del">
          <ac:chgData name="박 지훈" userId="82b5cd263a3c592d" providerId="LiveId" clId="{8577AE9A-709D-4E4C-9D86-C6F4FB3A2B12}" dt="2021-07-25T07:59:32.092" v="4735" actId="478"/>
          <ac:grpSpMkLst>
            <pc:docMk/>
            <pc:sldMk cId="1813526931" sldId="301"/>
            <ac:grpSpMk id="9" creationId="{614483B7-6619-47C2-95B1-EEDEFD4FA070}"/>
          </ac:grpSpMkLst>
        </pc:grpChg>
        <pc:grpChg chg="add mod">
          <ac:chgData name="박 지훈" userId="82b5cd263a3c592d" providerId="LiveId" clId="{8577AE9A-709D-4E4C-9D86-C6F4FB3A2B12}" dt="2021-07-25T08:28:22.148" v="5887" actId="164"/>
          <ac:grpSpMkLst>
            <pc:docMk/>
            <pc:sldMk cId="1813526931" sldId="301"/>
            <ac:grpSpMk id="14" creationId="{510494CD-7AE9-472B-931B-498D6346DEE7}"/>
          </ac:grpSpMkLst>
        </pc:grpChg>
        <pc:grpChg chg="add mod">
          <ac:chgData name="박 지훈" userId="82b5cd263a3c592d" providerId="LiveId" clId="{8577AE9A-709D-4E4C-9D86-C6F4FB3A2B12}" dt="2021-07-25T08:29:06.203" v="5928" actId="164"/>
          <ac:grpSpMkLst>
            <pc:docMk/>
            <pc:sldMk cId="1813526931" sldId="301"/>
            <ac:grpSpMk id="17" creationId="{4710C2CA-F66D-401A-BA2A-EC2FB0F28AF6}"/>
          </ac:grpSpMkLst>
        </pc:grpChg>
        <pc:picChg chg="add mod">
          <ac:chgData name="박 지훈" userId="82b5cd263a3c592d" providerId="LiveId" clId="{8577AE9A-709D-4E4C-9D86-C6F4FB3A2B12}" dt="2021-07-25T08:29:06.203" v="5928" actId="164"/>
          <ac:picMkLst>
            <pc:docMk/>
            <pc:sldMk cId="1813526931" sldId="301"/>
            <ac:picMk id="10" creationId="{4C9B751E-E61F-4A87-B017-4E0060F295C8}"/>
          </ac:picMkLst>
        </pc:picChg>
        <pc:picChg chg="add mod">
          <ac:chgData name="박 지훈" userId="82b5cd263a3c592d" providerId="LiveId" clId="{8577AE9A-709D-4E4C-9D86-C6F4FB3A2B12}" dt="2021-07-25T08:28:22.148" v="5887" actId="164"/>
          <ac:picMkLst>
            <pc:docMk/>
            <pc:sldMk cId="1813526931" sldId="301"/>
            <ac:picMk id="12" creationId="{421B2C53-ED42-4123-875A-3C29E9340F9F}"/>
          </ac:picMkLst>
        </pc:picChg>
      </pc:sldChg>
      <pc:sldChg chg="del">
        <pc:chgData name="박 지훈" userId="82b5cd263a3c592d" providerId="LiveId" clId="{8577AE9A-709D-4E4C-9D86-C6F4FB3A2B12}" dt="2021-07-24T08:52:46.632" v="51" actId="47"/>
        <pc:sldMkLst>
          <pc:docMk/>
          <pc:sldMk cId="745475255" sldId="302"/>
        </pc:sldMkLst>
      </pc:sldChg>
      <pc:sldChg chg="addSp modSp add mod">
        <pc:chgData name="박 지훈" userId="82b5cd263a3c592d" providerId="LiveId" clId="{8577AE9A-709D-4E4C-9D86-C6F4FB3A2B12}" dt="2021-07-27T03:56:57.659" v="11362" actId="20577"/>
        <pc:sldMkLst>
          <pc:docMk/>
          <pc:sldMk cId="2732039736" sldId="302"/>
        </pc:sldMkLst>
        <pc:spChg chg="mod">
          <ac:chgData name="박 지훈" userId="82b5cd263a3c592d" providerId="LiveId" clId="{8577AE9A-709D-4E4C-9D86-C6F4FB3A2B12}" dt="2021-07-27T02:03:37.280" v="11344" actId="14"/>
          <ac:spMkLst>
            <pc:docMk/>
            <pc:sldMk cId="2732039736" sldId="302"/>
            <ac:spMk id="3" creationId="{00000000-0000-0000-0000-000000000000}"/>
          </ac:spMkLst>
        </pc:spChg>
        <pc:spChg chg="add mod">
          <ac:chgData name="박 지훈" userId="82b5cd263a3c592d" providerId="LiveId" clId="{8577AE9A-709D-4E4C-9D86-C6F4FB3A2B12}" dt="2021-07-25T08:54:19.397" v="6791" actId="164"/>
          <ac:spMkLst>
            <pc:docMk/>
            <pc:sldMk cId="2732039736" sldId="302"/>
            <ac:spMk id="5" creationId="{A48BD122-D505-4A8A-84D9-84D175951F3D}"/>
          </ac:spMkLst>
        </pc:spChg>
        <pc:spChg chg="mod">
          <ac:chgData name="박 지훈" userId="82b5cd263a3c592d" providerId="LiveId" clId="{8577AE9A-709D-4E4C-9D86-C6F4FB3A2B12}" dt="2021-07-27T03:56:57.659" v="11362" actId="20577"/>
          <ac:spMkLst>
            <pc:docMk/>
            <pc:sldMk cId="2732039736" sldId="302"/>
            <ac:spMk id="15" creationId="{C902F6B8-5627-1B47-BF95-861C029228CD}"/>
          </ac:spMkLst>
        </pc:spChg>
        <pc:grpChg chg="add mod">
          <ac:chgData name="박 지훈" userId="82b5cd263a3c592d" providerId="LiveId" clId="{8577AE9A-709D-4E4C-9D86-C6F4FB3A2B12}" dt="2021-07-25T08:54:19.397" v="6791" actId="164"/>
          <ac:grpSpMkLst>
            <pc:docMk/>
            <pc:sldMk cId="2732039736" sldId="302"/>
            <ac:grpSpMk id="6" creationId="{DD6D7875-9A21-46ED-B061-A3A7E3B266DC}"/>
          </ac:grpSpMkLst>
        </pc:grpChg>
        <pc:picChg chg="add mod">
          <ac:chgData name="박 지훈" userId="82b5cd263a3c592d" providerId="LiveId" clId="{8577AE9A-709D-4E4C-9D86-C6F4FB3A2B12}" dt="2021-07-25T08:54:19.397" v="6791" actId="164"/>
          <ac:picMkLst>
            <pc:docMk/>
            <pc:sldMk cId="2732039736" sldId="302"/>
            <ac:picMk id="4" creationId="{AFDF809C-430A-43C2-9F47-83A95FD221B5}"/>
          </ac:picMkLst>
        </pc:picChg>
      </pc:sldChg>
      <pc:sldChg chg="addSp delSp modSp add mod">
        <pc:chgData name="박 지훈" userId="82b5cd263a3c592d" providerId="LiveId" clId="{8577AE9A-709D-4E4C-9D86-C6F4FB3A2B12}" dt="2021-07-27T03:57:05.987" v="11368" actId="20577"/>
        <pc:sldMkLst>
          <pc:docMk/>
          <pc:sldMk cId="1620933563" sldId="303"/>
        </pc:sldMkLst>
        <pc:spChg chg="mod">
          <ac:chgData name="박 지훈" userId="82b5cd263a3c592d" providerId="LiveId" clId="{8577AE9A-709D-4E4C-9D86-C6F4FB3A2B12}" dt="2021-07-26T07:51:42.033" v="11051" actId="20577"/>
          <ac:spMkLst>
            <pc:docMk/>
            <pc:sldMk cId="1620933563" sldId="303"/>
            <ac:spMk id="3" creationId="{00000000-0000-0000-0000-000000000000}"/>
          </ac:spMkLst>
        </pc:spChg>
        <pc:spChg chg="add del mod">
          <ac:chgData name="박 지훈" userId="82b5cd263a3c592d" providerId="LiveId" clId="{8577AE9A-709D-4E4C-9D86-C6F4FB3A2B12}" dt="2021-07-26T07:46:26.425" v="10984" actId="478"/>
          <ac:spMkLst>
            <pc:docMk/>
            <pc:sldMk cId="1620933563" sldId="303"/>
            <ac:spMk id="4" creationId="{2F6F7C07-9B63-4223-A790-B61E4154E2D8}"/>
          </ac:spMkLst>
        </pc:spChg>
        <pc:spChg chg="add mod">
          <ac:chgData name="박 지훈" userId="82b5cd263a3c592d" providerId="LiveId" clId="{8577AE9A-709D-4E4C-9D86-C6F4FB3A2B12}" dt="2021-07-25T09:33:10.848" v="7944" actId="164"/>
          <ac:spMkLst>
            <pc:docMk/>
            <pc:sldMk cId="1620933563" sldId="303"/>
            <ac:spMk id="8" creationId="{98C31BEB-9CB9-48CE-8D4E-AAEC920088C6}"/>
          </ac:spMkLst>
        </pc:spChg>
        <pc:spChg chg="add del mod">
          <ac:chgData name="박 지훈" userId="82b5cd263a3c592d" providerId="LiveId" clId="{8577AE9A-709D-4E4C-9D86-C6F4FB3A2B12}" dt="2021-07-26T07:46:25.285" v="10983"/>
          <ac:spMkLst>
            <pc:docMk/>
            <pc:sldMk cId="1620933563" sldId="303"/>
            <ac:spMk id="10" creationId="{1729DCE2-115B-47A6-9523-BFAE40BC6A38}"/>
          </ac:spMkLst>
        </pc:spChg>
        <pc:spChg chg="add mod">
          <ac:chgData name="박 지훈" userId="82b5cd263a3c592d" providerId="LiveId" clId="{8577AE9A-709D-4E4C-9D86-C6F4FB3A2B12}" dt="2021-07-27T03:57:05.987" v="11368" actId="20577"/>
          <ac:spMkLst>
            <pc:docMk/>
            <pc:sldMk cId="1620933563" sldId="303"/>
            <ac:spMk id="11" creationId="{113DED61-D4B9-4D22-99C7-94BA05EBE626}"/>
          </ac:spMkLst>
        </pc:spChg>
        <pc:spChg chg="del mod">
          <ac:chgData name="박 지훈" userId="82b5cd263a3c592d" providerId="LiveId" clId="{8577AE9A-709D-4E4C-9D86-C6F4FB3A2B12}" dt="2021-07-26T07:46:23.410" v="10981" actId="478"/>
          <ac:spMkLst>
            <pc:docMk/>
            <pc:sldMk cId="1620933563" sldId="303"/>
            <ac:spMk id="15" creationId="{C902F6B8-5627-1B47-BF95-861C029228CD}"/>
          </ac:spMkLst>
        </pc:spChg>
        <pc:grpChg chg="del">
          <ac:chgData name="박 지훈" userId="82b5cd263a3c592d" providerId="LiveId" clId="{8577AE9A-709D-4E4C-9D86-C6F4FB3A2B12}" dt="2021-07-25T09:12:04.328" v="7346" actId="478"/>
          <ac:grpSpMkLst>
            <pc:docMk/>
            <pc:sldMk cId="1620933563" sldId="303"/>
            <ac:grpSpMk id="6" creationId="{DD6D7875-9A21-46ED-B061-A3A7E3B266DC}"/>
          </ac:grpSpMkLst>
        </pc:grpChg>
        <pc:grpChg chg="add mod">
          <ac:chgData name="박 지훈" userId="82b5cd263a3c592d" providerId="LiveId" clId="{8577AE9A-709D-4E4C-9D86-C6F4FB3A2B12}" dt="2021-07-25T09:33:16.754" v="7945" actId="1076"/>
          <ac:grpSpMkLst>
            <pc:docMk/>
            <pc:sldMk cId="1620933563" sldId="303"/>
            <ac:grpSpMk id="9" creationId="{12C3CA58-C611-4806-9029-329CC63D1D1E}"/>
          </ac:grpSpMkLst>
        </pc:grpChg>
        <pc:picChg chg="add mod">
          <ac:chgData name="박 지훈" userId="82b5cd263a3c592d" providerId="LiveId" clId="{8577AE9A-709D-4E4C-9D86-C6F4FB3A2B12}" dt="2021-07-25T09:33:10.848" v="7944" actId="164"/>
          <ac:picMkLst>
            <pc:docMk/>
            <pc:sldMk cId="1620933563" sldId="303"/>
            <ac:picMk id="7" creationId="{36B5DB51-EAA1-4454-81CE-049C95C12257}"/>
          </ac:picMkLst>
        </pc:picChg>
      </pc:sldChg>
      <pc:sldChg chg="addSp delSp modSp add mod ord">
        <pc:chgData name="박 지훈" userId="82b5cd263a3c592d" providerId="LiveId" clId="{8577AE9A-709D-4E4C-9D86-C6F4FB3A2B12}" dt="2021-07-27T03:56:23.386" v="11346"/>
        <pc:sldMkLst>
          <pc:docMk/>
          <pc:sldMk cId="1914281256" sldId="304"/>
        </pc:sldMkLst>
        <pc:spChg chg="add del mod">
          <ac:chgData name="박 지훈" userId="82b5cd263a3c592d" providerId="LiveId" clId="{8577AE9A-709D-4E4C-9D86-C6F4FB3A2B12}" dt="2021-07-26T07:52:21.093" v="11054" actId="20577"/>
          <ac:spMkLst>
            <pc:docMk/>
            <pc:sldMk cId="1914281256" sldId="304"/>
            <ac:spMk id="3" creationId="{00000000-0000-0000-0000-000000000000}"/>
          </ac:spMkLst>
        </pc:spChg>
        <pc:spChg chg="add del mod">
          <ac:chgData name="박 지훈" userId="82b5cd263a3c592d" providerId="LiveId" clId="{8577AE9A-709D-4E4C-9D86-C6F4FB3A2B12}" dt="2021-07-26T01:35:58.636" v="9502" actId="478"/>
          <ac:spMkLst>
            <pc:docMk/>
            <pc:sldMk cId="1914281256" sldId="304"/>
            <ac:spMk id="4" creationId="{F9EE12C6-49A2-4FDF-BE4B-15AB836807A1}"/>
          </ac:spMkLst>
        </pc:spChg>
        <pc:spChg chg="add mod topLvl">
          <ac:chgData name="박 지훈" userId="82b5cd263a3c592d" providerId="LiveId" clId="{8577AE9A-709D-4E4C-9D86-C6F4FB3A2B12}" dt="2021-07-26T06:37:37.398" v="10942" actId="14100"/>
          <ac:spMkLst>
            <pc:docMk/>
            <pc:sldMk cId="1914281256" sldId="304"/>
            <ac:spMk id="7" creationId="{BEABB7F1-36BA-47DF-BB40-C2AE85B36E4D}"/>
          </ac:spMkLst>
        </pc:spChg>
        <pc:spChg chg="mod topLvl">
          <ac:chgData name="박 지훈" userId="82b5cd263a3c592d" providerId="LiveId" clId="{8577AE9A-709D-4E4C-9D86-C6F4FB3A2B12}" dt="2021-07-26T06:39:30.253" v="10950" actId="2711"/>
          <ac:spMkLst>
            <pc:docMk/>
            <pc:sldMk cId="1914281256" sldId="304"/>
            <ac:spMk id="11" creationId="{F0C8C6E6-C7AC-445A-8194-83FA4D7DF72A}"/>
          </ac:spMkLst>
        </pc:spChg>
        <pc:spChg chg="mod">
          <ac:chgData name="박 지훈" userId="82b5cd263a3c592d" providerId="LiveId" clId="{8577AE9A-709D-4E4C-9D86-C6F4FB3A2B12}" dt="2021-07-27T00:52:13.611" v="11203" actId="20577"/>
          <ac:spMkLst>
            <pc:docMk/>
            <pc:sldMk cId="1914281256" sldId="304"/>
            <ac:spMk id="15" creationId="{C902F6B8-5627-1B47-BF95-861C029228CD}"/>
          </ac:spMkLst>
        </pc:spChg>
        <pc:grpChg chg="add mod">
          <ac:chgData name="박 지훈" userId="82b5cd263a3c592d" providerId="LiveId" clId="{8577AE9A-709D-4E4C-9D86-C6F4FB3A2B12}" dt="2021-07-26T06:37:47.173" v="10948" actId="1036"/>
          <ac:grpSpMkLst>
            <pc:docMk/>
            <pc:sldMk cId="1914281256" sldId="304"/>
            <ac:grpSpMk id="2" creationId="{87BDEEC7-CE56-465B-B5C5-6F5A546DC04A}"/>
          </ac:grpSpMkLst>
        </pc:grpChg>
        <pc:grpChg chg="add mod">
          <ac:chgData name="박 지훈" userId="82b5cd263a3c592d" providerId="LiveId" clId="{8577AE9A-709D-4E4C-9D86-C6F4FB3A2B12}" dt="2021-07-26T06:37:51.244" v="10949" actId="1076"/>
          <ac:grpSpMkLst>
            <pc:docMk/>
            <pc:sldMk cId="1914281256" sldId="304"/>
            <ac:grpSpMk id="4" creationId="{AD23B959-FB54-4728-A5D1-F70E362C92E4}"/>
          </ac:grpSpMkLst>
        </pc:grpChg>
        <pc:grpChg chg="add del mod">
          <ac:chgData name="박 지훈" userId="82b5cd263a3c592d" providerId="LiveId" clId="{8577AE9A-709D-4E4C-9D86-C6F4FB3A2B12}" dt="2021-07-26T06:36:44.387" v="10915" actId="165"/>
          <ac:grpSpMkLst>
            <pc:docMk/>
            <pc:sldMk cId="1914281256" sldId="304"/>
            <ac:grpSpMk id="8" creationId="{1D43A907-21E8-4534-9C4C-28E8FE082F94}"/>
          </ac:grpSpMkLst>
        </pc:grpChg>
        <pc:grpChg chg="del">
          <ac:chgData name="박 지훈" userId="82b5cd263a3c592d" providerId="LiveId" clId="{8577AE9A-709D-4E4C-9D86-C6F4FB3A2B12}" dt="2021-07-25T09:34:52.013" v="7969" actId="478"/>
          <ac:grpSpMkLst>
            <pc:docMk/>
            <pc:sldMk cId="1914281256" sldId="304"/>
            <ac:grpSpMk id="9" creationId="{12C3CA58-C611-4806-9029-329CC63D1D1E}"/>
          </ac:grpSpMkLst>
        </pc:grpChg>
        <pc:grpChg chg="add del mod">
          <ac:chgData name="박 지훈" userId="82b5cd263a3c592d" providerId="LiveId" clId="{8577AE9A-709D-4E4C-9D86-C6F4FB3A2B12}" dt="2021-07-26T06:36:04.599" v="10878" actId="165"/>
          <ac:grpSpMkLst>
            <pc:docMk/>
            <pc:sldMk cId="1914281256" sldId="304"/>
            <ac:grpSpMk id="9" creationId="{4A02C46C-F4C0-4920-A022-43F57B4DDBFF}"/>
          </ac:grpSpMkLst>
        </pc:grpChg>
        <pc:picChg chg="add mod topLvl modCrop">
          <ac:chgData name="박 지훈" userId="82b5cd263a3c592d" providerId="LiveId" clId="{8577AE9A-709D-4E4C-9D86-C6F4FB3A2B12}" dt="2021-07-26T06:37:02.017" v="10931" actId="164"/>
          <ac:picMkLst>
            <pc:docMk/>
            <pc:sldMk cId="1914281256" sldId="304"/>
            <ac:picMk id="6" creationId="{3365245B-E2B7-406B-AF60-898D20411CBD}"/>
          </ac:picMkLst>
        </pc:picChg>
        <pc:picChg chg="mod topLvl modCrop">
          <ac:chgData name="박 지훈" userId="82b5cd263a3c592d" providerId="LiveId" clId="{8577AE9A-709D-4E4C-9D86-C6F4FB3A2B12}" dt="2021-07-26T06:36:27.165" v="10909" actId="164"/>
          <ac:picMkLst>
            <pc:docMk/>
            <pc:sldMk cId="1914281256" sldId="304"/>
            <ac:picMk id="10" creationId="{3B05DC08-815D-4E99-97E7-913CD6E922E1}"/>
          </ac:picMkLst>
        </pc:picChg>
      </pc:sldChg>
      <pc:sldChg chg="del">
        <pc:chgData name="박 지훈" userId="82b5cd263a3c592d" providerId="LiveId" clId="{8577AE9A-709D-4E4C-9D86-C6F4FB3A2B12}" dt="2021-07-24T08:52:45.202" v="50" actId="47"/>
        <pc:sldMkLst>
          <pc:docMk/>
          <pc:sldMk cId="2295082449" sldId="304"/>
        </pc:sldMkLst>
      </pc:sldChg>
      <pc:sldChg chg="del">
        <pc:chgData name="박 지훈" userId="82b5cd263a3c592d" providerId="LiveId" clId="{8577AE9A-709D-4E4C-9D86-C6F4FB3A2B12}" dt="2021-07-24T08:52:42.781" v="48" actId="47"/>
        <pc:sldMkLst>
          <pc:docMk/>
          <pc:sldMk cId="3104203597" sldId="305"/>
        </pc:sldMkLst>
      </pc:sldChg>
      <pc:sldChg chg="addSp modSp add mod">
        <pc:chgData name="박 지훈" userId="82b5cd263a3c592d" providerId="LiveId" clId="{8577AE9A-709D-4E4C-9D86-C6F4FB3A2B12}" dt="2021-07-27T00:58:36.885" v="11223" actId="6549"/>
        <pc:sldMkLst>
          <pc:docMk/>
          <pc:sldMk cId="4122991434" sldId="305"/>
        </pc:sldMkLst>
        <pc:spChg chg="mod">
          <ac:chgData name="박 지훈" userId="82b5cd263a3c592d" providerId="LiveId" clId="{8577AE9A-709D-4E4C-9D86-C6F4FB3A2B12}" dt="2021-07-27T00:58:36.885" v="11223" actId="6549"/>
          <ac:spMkLst>
            <pc:docMk/>
            <pc:sldMk cId="4122991434" sldId="305"/>
            <ac:spMk id="3" creationId="{00000000-0000-0000-0000-000000000000}"/>
          </ac:spMkLst>
        </pc:spChg>
        <pc:spChg chg="add mod">
          <ac:chgData name="박 지훈" userId="82b5cd263a3c592d" providerId="LiveId" clId="{8577AE9A-709D-4E4C-9D86-C6F4FB3A2B12}" dt="2021-07-26T01:50:39.429" v="10055" actId="164"/>
          <ac:spMkLst>
            <pc:docMk/>
            <pc:sldMk cId="4122991434" sldId="305"/>
            <ac:spMk id="5" creationId="{47D64D75-8B01-41E9-A872-0249F92E2A33}"/>
          </ac:spMkLst>
        </pc:spChg>
        <pc:spChg chg="mod">
          <ac:chgData name="박 지훈" userId="82b5cd263a3c592d" providerId="LiveId" clId="{8577AE9A-709D-4E4C-9D86-C6F4FB3A2B12}" dt="2021-07-27T00:52:17.251" v="11204" actId="20577"/>
          <ac:spMkLst>
            <pc:docMk/>
            <pc:sldMk cId="4122991434" sldId="305"/>
            <ac:spMk id="15" creationId="{C902F6B8-5627-1B47-BF95-861C029228CD}"/>
          </ac:spMkLst>
        </pc:spChg>
        <pc:grpChg chg="add mod">
          <ac:chgData name="박 지훈" userId="82b5cd263a3c592d" providerId="LiveId" clId="{8577AE9A-709D-4E4C-9D86-C6F4FB3A2B12}" dt="2021-07-26T01:59:58.639" v="10355" actId="1037"/>
          <ac:grpSpMkLst>
            <pc:docMk/>
            <pc:sldMk cId="4122991434" sldId="305"/>
            <ac:grpSpMk id="6" creationId="{F8803833-2612-41CF-A8FA-0605D591EA71}"/>
          </ac:grpSpMkLst>
        </pc:grpChg>
        <pc:picChg chg="add mod">
          <ac:chgData name="박 지훈" userId="82b5cd263a3c592d" providerId="LiveId" clId="{8577AE9A-709D-4E4C-9D86-C6F4FB3A2B12}" dt="2021-07-26T01:50:39.429" v="10055" actId="164"/>
          <ac:picMkLst>
            <pc:docMk/>
            <pc:sldMk cId="4122991434" sldId="305"/>
            <ac:picMk id="4" creationId="{44C1BC69-A1B9-4938-8033-4197C97881A9}"/>
          </ac:picMkLst>
        </pc:picChg>
      </pc:sldChg>
      <pc:sldChg chg="del">
        <pc:chgData name="박 지훈" userId="82b5cd263a3c592d" providerId="LiveId" clId="{8577AE9A-709D-4E4C-9D86-C6F4FB3A2B12}" dt="2021-07-24T08:52:39.984" v="46" actId="47"/>
        <pc:sldMkLst>
          <pc:docMk/>
          <pc:sldMk cId="3436350176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4302919" cy="339883"/>
          </a:xfrm>
          <a:prstGeom prst="rect">
            <a:avLst/>
          </a:prstGeom>
        </p:spPr>
        <p:txBody>
          <a:bodyPr vert="horz" lIns="91731" tIns="45865" rIns="91731" bIns="45865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600" y="1"/>
            <a:ext cx="4302919" cy="339883"/>
          </a:xfrm>
          <a:prstGeom prst="rect">
            <a:avLst/>
          </a:prstGeom>
        </p:spPr>
        <p:txBody>
          <a:bodyPr vert="horz" lIns="91731" tIns="45865" rIns="91731" bIns="45865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5DDC1E98-835C-4C04-B6FF-B984910879BA}" type="datetime1">
              <a:rPr lang="ko-KR" altLang="en-US"/>
              <a:pPr>
                <a:defRPr lang="ko-KR"/>
              </a:pPr>
              <a:t>2021-08-10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31" tIns="45865" rIns="91731" bIns="45865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2" y="3228897"/>
            <a:ext cx="7943850" cy="3058953"/>
          </a:xfrm>
          <a:prstGeom prst="rect">
            <a:avLst/>
          </a:prstGeom>
        </p:spPr>
        <p:txBody>
          <a:bodyPr vert="horz" lIns="91731" tIns="45865" rIns="91731" bIns="45865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456613"/>
            <a:ext cx="4302919" cy="339883"/>
          </a:xfrm>
          <a:prstGeom prst="rect">
            <a:avLst/>
          </a:prstGeom>
        </p:spPr>
        <p:txBody>
          <a:bodyPr vert="horz" lIns="91731" tIns="45865" rIns="91731" bIns="45865" anchor="b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600" y="6456613"/>
            <a:ext cx="4302919" cy="339883"/>
          </a:xfrm>
          <a:prstGeom prst="rect">
            <a:avLst/>
          </a:prstGeom>
        </p:spPr>
        <p:txBody>
          <a:bodyPr vert="horz" lIns="91731" tIns="45865" rIns="91731" bIns="45865" anchor="b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1C7D350D-0B39-41CD-B0BD-62D9DB6D10DA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125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 lvl="0">
              <a:defRPr lang="ko-KR" altLang="en-US"/>
            </a:pPr>
            <a:fld id="{A91A281E-5880-4E31-BD6E-5AB552412A54}" type="slidenum">
              <a:rPr lang="ko-KR" altLang="en-US">
                <a:latin typeface="굴림"/>
                <a:ea typeface="굴림"/>
              </a:rPr>
              <a:pPr lvl="0">
                <a:defRPr lang="ko-KR" altLang="en-US"/>
              </a:pPr>
              <a:t>1</a:t>
            </a:fld>
            <a:endParaRPr lang="ko-KR" altLang="en-US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2886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90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85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90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71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9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3125" y="1531938"/>
            <a:ext cx="5149850" cy="1587"/>
            <a:chOff x="1292" y="1236"/>
            <a:chExt cx="3244" cy="1"/>
          </a:xfrm>
        </p:grpSpPr>
        <p:sp>
          <p:nvSpPr>
            <p:cNvPr id="5" name="Line 14"/>
            <p:cNvSpPr>
              <a:spLocks noChangeShapeType="1"/>
            </p:cNvSpPr>
            <p:nvPr/>
          </p:nvSpPr>
          <p:spPr bwMode="auto">
            <a:xfrm rot="10800000" flipV="1">
              <a:off x="4448" y="1236"/>
              <a:ext cx="46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6" name="Line 15"/>
            <p:cNvSpPr>
              <a:spLocks noChangeShapeType="1"/>
            </p:cNvSpPr>
            <p:nvPr/>
          </p:nvSpPr>
          <p:spPr bwMode="auto">
            <a:xfrm rot="10800000" flipV="1">
              <a:off x="1292" y="1237"/>
              <a:ext cx="3130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 rot="10800000" flipV="1">
              <a:off x="4514" y="1236"/>
              <a:ext cx="22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grpSp>
        <p:nvGrpSpPr>
          <p:cNvPr id="8" name="그룹 7"/>
          <p:cNvGrpSpPr>
            <a:grpSpLocks/>
          </p:cNvGrpSpPr>
          <p:nvPr/>
        </p:nvGrpSpPr>
        <p:grpSpPr bwMode="auto">
          <a:xfrm>
            <a:off x="1851025" y="2593975"/>
            <a:ext cx="5149850" cy="0"/>
            <a:chOff x="1851025" y="2593975"/>
            <a:chExt cx="5149850" cy="0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1917700" y="2593975"/>
              <a:ext cx="730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2032000" y="2593975"/>
              <a:ext cx="496887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1851025" y="2593975"/>
              <a:ext cx="349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6357938"/>
            <a:ext cx="9144000" cy="500062"/>
          </a:xfrm>
          <a:prstGeom prst="rect">
            <a:avLst/>
          </a:prstGeom>
          <a:solidFill>
            <a:srgbClr val="2F5B9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i="1">
              <a:solidFill>
                <a:schemeClr val="accent2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13" name="Picture 2" descr="G:\연구실 작업\학교로고\logo&amp;ui(01)\globalsymbol_home_larg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4052" y="3159795"/>
            <a:ext cx="1072755" cy="14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14488"/>
            <a:ext cx="7772400" cy="58477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214950"/>
            <a:ext cx="6400800" cy="92869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6F2D3-5EBF-4646-8D54-57B4640E3544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E3C06-01D0-4FD7-A36D-E12577D0C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95046-5271-4B15-989B-96D72EE80534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6651F-465B-49B8-97EB-11059EB130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24567-5A97-401E-93F2-17881287B515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F5387-46E3-44A3-9156-03693082E0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097088" y="0"/>
            <a:ext cx="7046912" cy="909638"/>
          </a:xfrm>
          <a:prstGeom prst="rect">
            <a:avLst/>
          </a:prstGeom>
          <a:gradFill rotWithShape="1">
            <a:gsLst>
              <a:gs pos="0">
                <a:srgbClr val="B4AEAC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2063" tIns="46032" rIns="92063" bIns="46032" anchor="ctr">
            <a:spAutoFit/>
          </a:bodyPr>
          <a:lstStyle/>
          <a:p>
            <a:pPr algn="ctr" fontAlgn="auto" latinLnBrk="0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Monotype Sorts" pitchFamily="2" charset="2"/>
              <a:buNone/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63"/>
            <a:ext cx="2097088" cy="9144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Line 37"/>
          <p:cNvSpPr>
            <a:spLocks noChangeShapeType="1"/>
          </p:cNvSpPr>
          <p:nvPr/>
        </p:nvSpPr>
        <p:spPr bwMode="auto">
          <a:xfrm>
            <a:off x="928688" y="949791"/>
            <a:ext cx="8413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7" name="Line 38"/>
          <p:cNvSpPr>
            <a:spLocks noChangeShapeType="1"/>
          </p:cNvSpPr>
          <p:nvPr/>
        </p:nvSpPr>
        <p:spPr bwMode="auto">
          <a:xfrm>
            <a:off x="1058863" y="945448"/>
            <a:ext cx="802640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8" name="Line 39"/>
          <p:cNvSpPr>
            <a:spLocks noChangeShapeType="1"/>
          </p:cNvSpPr>
          <p:nvPr/>
        </p:nvSpPr>
        <p:spPr bwMode="auto">
          <a:xfrm>
            <a:off x="852488" y="949791"/>
            <a:ext cx="3968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9" name="Line 67"/>
          <p:cNvSpPr>
            <a:spLocks noChangeShapeType="1"/>
          </p:cNvSpPr>
          <p:nvPr/>
        </p:nvSpPr>
        <p:spPr bwMode="auto">
          <a:xfrm rot="10800000" flipV="1">
            <a:off x="7962900" y="6357938"/>
            <a:ext cx="8255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0" name="Line 68"/>
          <p:cNvSpPr>
            <a:spLocks noChangeShapeType="1"/>
          </p:cNvSpPr>
          <p:nvPr/>
        </p:nvSpPr>
        <p:spPr bwMode="auto">
          <a:xfrm rot="10800000" flipV="1">
            <a:off x="19050" y="6357938"/>
            <a:ext cx="7897813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1" name="Line 69"/>
          <p:cNvSpPr>
            <a:spLocks noChangeShapeType="1"/>
          </p:cNvSpPr>
          <p:nvPr/>
        </p:nvSpPr>
        <p:spPr bwMode="auto">
          <a:xfrm rot="10800000" flipV="1">
            <a:off x="8080375" y="6357938"/>
            <a:ext cx="39688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3" y="1067220"/>
            <a:ext cx="8229600" cy="5214937"/>
          </a:xfrm>
        </p:spPr>
        <p:txBody>
          <a:bodyPr/>
          <a:lstStyle>
            <a:lvl1pPr>
              <a:defRPr sz="1800" b="1" baseline="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  <a:lvl2pPr>
              <a:defRPr baseline="0">
                <a:latin typeface="Arial" pitchFamily="34" charset="0"/>
                <a:ea typeface="굴림" pitchFamily="50" charset="-127"/>
              </a:defRPr>
            </a:lvl2pPr>
            <a:lvl3pPr>
              <a:defRPr baseline="0">
                <a:latin typeface="Arial" pitchFamily="34" charset="0"/>
                <a:ea typeface="굴림" pitchFamily="50" charset="-127"/>
              </a:defRPr>
            </a:lvl3pPr>
            <a:lvl4pPr>
              <a:defRPr sz="1300" baseline="0">
                <a:latin typeface="Arial" pitchFamily="34" charset="0"/>
                <a:ea typeface="굴림" pitchFamily="50" charset="-127"/>
              </a:defRPr>
            </a:lvl4pPr>
            <a:lvl5pPr>
              <a:defRPr sz="1200" baseline="0">
                <a:latin typeface="Arial" pitchFamily="34" charset="0"/>
                <a:ea typeface="굴림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4DBE5-1AAB-4073-8700-02C47367F440}" type="datetime1">
              <a:rPr lang="ko-KR" altLang="en-US" smtClean="0"/>
              <a:t>2021-08-10</a:t>
            </a:fld>
            <a:endParaRPr lang="ko-KR" altLang="en-US" dirty="0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75A99-9812-4B35-BBF2-9B85D43CF9E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4F45F-C103-4E08-8BBE-EAF61B0B61CF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5862F-E7C3-4F3F-9EE3-198992DB67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CAF61-8CD5-4A60-AB41-2967360CC1BF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6E5DC-E55E-48D1-B04A-C5E9AC1807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723AE-EBAA-4690-9E20-01CF92B4CEBA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72D00-8A7A-4715-855D-EDFA7B1FF1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AA33C-300D-408A-A266-ECF02BDE4B14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C43F9-A73C-424C-B74F-E55E854E13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98FFE-EAFB-42D5-A923-B4E6D9B65952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6642F-5087-4E74-B137-73F3DC9CEC9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AC4B-0083-46A2-97CA-D105C9C8F893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869B3-DED7-4CB0-8EFC-8CA973843B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7B01-EF36-44A9-930B-B4189E3B8FA8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83921-9522-418E-802E-4592CF51EA4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13" cstate="print">
            <a:lum bright="48000" contrast="-44000"/>
          </a:blip>
          <a:srcRect l="4294" t="26974" r="63945" b="28801"/>
          <a:stretch>
            <a:fillRect/>
          </a:stretch>
        </p:blipFill>
        <p:spPr bwMode="auto">
          <a:xfrm rot="-1804855">
            <a:off x="3813175" y="833438"/>
            <a:ext cx="4340225" cy="4533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027" name="Group 2"/>
          <p:cNvGrpSpPr>
            <a:grpSpLocks/>
          </p:cNvGrpSpPr>
          <p:nvPr/>
        </p:nvGrpSpPr>
        <p:grpSpPr bwMode="auto">
          <a:xfrm rot="1325386">
            <a:off x="1081088" y="2517775"/>
            <a:ext cx="3033712" cy="3186113"/>
            <a:chOff x="476" y="445"/>
            <a:chExt cx="2734" cy="2856"/>
          </a:xfrm>
        </p:grpSpPr>
        <p:pic>
          <p:nvPicPr>
            <p:cNvPr id="1036" name="Picture 3"/>
            <p:cNvPicPr>
              <a:picLocks noChangeAspect="1" noChangeArrowheads="1"/>
            </p:cNvPicPr>
            <p:nvPr/>
          </p:nvPicPr>
          <p:blipFill>
            <a:blip r:embed="rId13" cstate="print">
              <a:lum bright="48000" contrast="-44000"/>
            </a:blip>
            <a:srcRect l="4294" t="26974" r="63945" b="28801"/>
            <a:stretch>
              <a:fillRect/>
            </a:stretch>
          </p:blipFill>
          <p:spPr bwMode="auto">
            <a:xfrm>
              <a:off x="476" y="445"/>
              <a:ext cx="2734" cy="28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76" y="445"/>
              <a:ext cx="2734" cy="2856"/>
            </a:xfrm>
            <a:prstGeom prst="rect">
              <a:avLst/>
            </a:prstGeom>
            <a:solidFill>
              <a:srgbClr val="CCFFCC">
                <a:alpha val="2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92063" tIns="46032" rIns="92063" bIns="46032" anchor="ctr">
              <a:spAutoFit/>
            </a:bodyPr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2286000" y="131763"/>
            <a:ext cx="6400800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071563"/>
            <a:ext cx="8229600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191716-C440-472B-8838-6A0FA31B97E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9DD05D-5A7E-48F9-AC93-B3D6E35F5E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35" name="Picture 13" descr="C:\Users\Administrator\Desktop\사본 - globalsymbol_china2_large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392" y="6447531"/>
            <a:ext cx="1446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903943" y="6500834"/>
            <a:ext cx="3025775" cy="2462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HY바다L" pitchFamily="18" charset="-127"/>
                <a:cs typeface="굴림" pitchFamily="50" charset="-127"/>
              </a:rPr>
              <a:t>Pattern Recognition &amp; Machine Learning Laboratory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lang="ko-KR" altLang="en-US" sz="3200" b="1" kern="1200" dirty="0">
          <a:solidFill>
            <a:srgbClr val="CC6600"/>
          </a:solidFill>
          <a:latin typeface="Arial Black" pitchFamily="34" charset="0"/>
          <a:ea typeface="HY견고딕" pitchFamily="18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200" b="1" kern="1200">
          <a:solidFill>
            <a:schemeClr val="tx1"/>
          </a:solidFill>
          <a:latin typeface="+mn-lt"/>
          <a:ea typeface="굴림" pitchFamily="50" charset="-127"/>
          <a:cs typeface="Arial" pitchFamily="34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 b="1" kern="1200">
          <a:solidFill>
            <a:srgbClr val="3364C8"/>
          </a:solidFill>
          <a:latin typeface="+mn-lt"/>
          <a:ea typeface="굴림" pitchFamily="50" charset="-127"/>
          <a:cs typeface="Arial" pitchFamily="34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 b="1" kern="1200">
          <a:solidFill>
            <a:srgbClr val="8A008A"/>
          </a:solidFill>
          <a:latin typeface="+mn-lt"/>
          <a:ea typeface="굴림" pitchFamily="50" charset="-127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400" b="1" kern="1200">
          <a:solidFill>
            <a:srgbClr val="254061"/>
          </a:solidFill>
          <a:latin typeface="+mn-lt"/>
          <a:ea typeface="굴림" pitchFamily="50" charset="-127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400" b="1" kern="1200">
          <a:solidFill>
            <a:srgbClr val="262626"/>
          </a:solidFill>
          <a:latin typeface="+mn-lt"/>
          <a:ea typeface="굴림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634" y="1772816"/>
            <a:ext cx="8674732" cy="584200"/>
          </a:xfrm>
        </p:spPr>
        <p:txBody>
          <a:bodyPr>
            <a:noAutofit/>
          </a:bodyPr>
          <a:lstStyle/>
          <a:p>
            <a:pPr>
              <a:defRPr lang="ko-KR"/>
            </a:pPr>
            <a:r>
              <a:rPr lang="en-US" altLang="ko-KR" sz="2800" dirty="0" err="1"/>
              <a:t>WaveNet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en-US" altLang="ko-KR" dirty="0"/>
              <a:t>Pattern Recognition &amp; Machine Learning Laboratory</a:t>
            </a:r>
          </a:p>
          <a:p>
            <a:pPr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Ji-</a:t>
            </a:r>
            <a:r>
              <a:rPr lang="en-US" altLang="ko-KR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Hoon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Park</a:t>
            </a:r>
          </a:p>
          <a:p>
            <a:pPr>
              <a:defRPr lang="ko-KR" altLang="en-US"/>
            </a:pPr>
            <a:r>
              <a:rPr lang="en-US" altLang="ko-KR" dirty="0"/>
              <a:t>Aug 11, 2021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94383"/>
            <a:ext cx="8229600" cy="5214937"/>
          </a:xfrm>
        </p:spPr>
        <p:txBody>
          <a:bodyPr/>
          <a:lstStyle/>
          <a:p>
            <a:r>
              <a:rPr lang="en-US" altLang="ko-KR" dirty="0">
                <a:ea typeface="+mn-ea"/>
              </a:rPr>
              <a:t>Goal</a:t>
            </a:r>
          </a:p>
          <a:p>
            <a:pPr lvl="1"/>
            <a:r>
              <a:rPr lang="en-US" altLang="ko-KR" dirty="0">
                <a:ea typeface="+mn-ea"/>
              </a:rPr>
              <a:t>Generating wideband raw speech signals with subjective naturalness </a:t>
            </a:r>
            <a:br>
              <a:rPr lang="en-US" altLang="ko-KR" dirty="0">
                <a:ea typeface="+mn-ea"/>
              </a:rPr>
            </a:br>
            <a:r>
              <a:rPr lang="en-US" altLang="ko-KR" dirty="0">
                <a:ea typeface="+mn-ea"/>
              </a:rPr>
              <a:t>by developing new architecture</a:t>
            </a:r>
          </a:p>
          <a:p>
            <a:r>
              <a:rPr lang="en-US" altLang="ko-KR" dirty="0">
                <a:ea typeface="+mn-ea"/>
              </a:rPr>
              <a:t>Motivation</a:t>
            </a:r>
          </a:p>
          <a:p>
            <a:pPr lvl="1"/>
            <a:r>
              <a:rPr lang="en-US" altLang="ko-KR" dirty="0">
                <a:ea typeface="+mn-ea"/>
              </a:rPr>
              <a:t>Unnaturalness of the existing speech generation model </a:t>
            </a:r>
          </a:p>
          <a:p>
            <a:r>
              <a:rPr lang="en-US" altLang="ko-KR" dirty="0">
                <a:ea typeface="+mn-ea"/>
              </a:rPr>
              <a:t>Contribution</a:t>
            </a:r>
          </a:p>
          <a:p>
            <a:pPr lvl="1"/>
            <a:r>
              <a:rPr lang="en-US" altLang="ko-KR" dirty="0">
                <a:ea typeface="+mn-ea"/>
              </a:rPr>
              <a:t>Applying </a:t>
            </a:r>
            <a:r>
              <a:rPr lang="en-US" altLang="ko-KR" dirty="0" err="1">
                <a:ea typeface="+mn-ea"/>
              </a:rPr>
              <a:t>PixelCNN</a:t>
            </a:r>
            <a:r>
              <a:rPr lang="en-US" altLang="ko-KR" sz="1400" dirty="0">
                <a:ea typeface="+mn-ea"/>
              </a:rPr>
              <a:t>[</a:t>
            </a:r>
            <a:r>
              <a:rPr lang="en-US" altLang="ko-KR" sz="1400" i="1" dirty="0">
                <a:ea typeface="+mn-ea"/>
              </a:rPr>
              <a:t>A. Oord et al</a:t>
            </a:r>
            <a:r>
              <a:rPr lang="en-US" altLang="ko-KR" sz="1400" dirty="0">
                <a:ea typeface="+mn-ea"/>
              </a:rPr>
              <a:t>., 2016] </a:t>
            </a:r>
            <a:r>
              <a:rPr lang="en-US" altLang="ko-KR" dirty="0">
                <a:ea typeface="+mn-ea"/>
              </a:rPr>
              <a:t>to speech generation model to get more natural sound</a:t>
            </a:r>
          </a:p>
          <a:p>
            <a:pPr lvl="1"/>
            <a:r>
              <a:rPr lang="en-US" altLang="ko-KR" dirty="0">
                <a:ea typeface="+mn-ea"/>
              </a:rPr>
              <a:t>Introducing dilated causal convolutions to exhibit very large receptive fields in order to deal with long-range temporal dependencies needed for</a:t>
            </a:r>
            <a:br>
              <a:rPr lang="en-US" altLang="ko-KR" dirty="0">
                <a:ea typeface="+mn-ea"/>
              </a:rPr>
            </a:br>
            <a:r>
              <a:rPr lang="en-US" altLang="ko-KR" dirty="0">
                <a:ea typeface="+mn-ea"/>
              </a:rPr>
              <a:t>raw audio generation</a:t>
            </a: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716" y="80628"/>
            <a:ext cx="7866620" cy="725487"/>
          </a:xfrm>
        </p:spPr>
        <p:txBody>
          <a:bodyPr/>
          <a:lstStyle/>
          <a:p>
            <a:r>
              <a:rPr lang="en-US" altLang="ko-KR" sz="2200" dirty="0" err="1">
                <a:ea typeface="HYGothic-Extra" panose="02030600000101010101" pitchFamily="18" charset="-127"/>
              </a:rPr>
              <a:t>WaveNet</a:t>
            </a:r>
            <a:r>
              <a:rPr lang="en-US" altLang="ko-KR" sz="2200" dirty="0">
                <a:ea typeface="HYGothic-Extra" panose="02030600000101010101" pitchFamily="18" charset="-127"/>
              </a:rPr>
              <a:t>: A Generative Model for Raw Audio</a:t>
            </a:r>
            <a:br>
              <a:rPr lang="en-US" altLang="ko-KR" sz="2200" dirty="0">
                <a:ea typeface="HYGothic-Extra" panose="02030600000101010101" pitchFamily="18" charset="-127"/>
              </a:rPr>
            </a:br>
            <a:r>
              <a:rPr lang="en-US" altLang="ko-KR" sz="2200" dirty="0">
                <a:ea typeface="HYGothic-Extra" panose="02030600000101010101" pitchFamily="18" charset="-127"/>
              </a:rPr>
              <a:t>[</a:t>
            </a:r>
            <a:r>
              <a:rPr lang="en-US" altLang="ko-KR" sz="2200" dirty="0"/>
              <a:t>A. Oord et al., 2016</a:t>
            </a:r>
            <a:r>
              <a:rPr lang="en-US" altLang="ko-KR" sz="2200" dirty="0">
                <a:ea typeface="HYGothic-Extra" panose="02030600000101010101" pitchFamily="18" charset="-127"/>
              </a:rPr>
              <a:t>] (1/5)</a:t>
            </a:r>
            <a:endParaRPr lang="ko-KR" altLang="en-US" sz="2200" dirty="0">
              <a:ea typeface="HYGothic-Extra" panose="02030600000101010101" pitchFamily="18" charset="-127"/>
            </a:endParaRP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A75D8A76-3A3E-694F-9E1E-901A8E9C8C29}"/>
              </a:ext>
            </a:extLst>
          </p:cNvPr>
          <p:cNvSpPr/>
          <p:nvPr/>
        </p:nvSpPr>
        <p:spPr>
          <a:xfrm>
            <a:off x="1655676" y="6345324"/>
            <a:ext cx="6480720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A. Oord et al., “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WaveNet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A generative model for raw audio,"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A. Oord et al., “Pixel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Recurrent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Networks," </a:t>
            </a:r>
            <a:r>
              <a:rPr lang="en-US" altLang="ko-KR" sz="1000" i="1" dirty="0">
                <a:latin typeface="Arial" panose="020B0604020202020204" pitchFamily="34" charset="0"/>
                <a:cs typeface="Arial" panose="020B0604020202020204" pitchFamily="34" charset="0"/>
              </a:rPr>
              <a:t>PMLR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04C8DE-830C-4140-819F-CE46936E0AD0}"/>
              </a:ext>
            </a:extLst>
          </p:cNvPr>
          <p:cNvGrpSpPr/>
          <p:nvPr/>
        </p:nvGrpSpPr>
        <p:grpSpPr>
          <a:xfrm>
            <a:off x="2267744" y="4005064"/>
            <a:ext cx="4890344" cy="2348570"/>
            <a:chOff x="2126828" y="3908286"/>
            <a:chExt cx="4890344" cy="234857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97F2C37-2802-40E7-87AC-D478A0D52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200"/>
            <a:stretch/>
          </p:blipFill>
          <p:spPr>
            <a:xfrm>
              <a:off x="2126828" y="3908286"/>
              <a:ext cx="4890344" cy="234857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3B3D04-244E-4BC3-9B23-DA1A4175E5CF}"/>
                </a:ext>
              </a:extLst>
            </p:cNvPr>
            <p:cNvSpPr txBox="1"/>
            <p:nvPr/>
          </p:nvSpPr>
          <p:spPr>
            <a:xfrm>
              <a:off x="3638996" y="6010635"/>
              <a:ext cx="22322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WaveNet</a:t>
              </a:r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Architecture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</p:spPr>
            <p:txBody>
              <a:bodyPr/>
              <a:lstStyle/>
              <a:p>
                <a:r>
                  <a:rPr lang="en-US" altLang="ko-KR" dirty="0">
                    <a:ea typeface="+mn-ea"/>
                  </a:rPr>
                  <a:t>Dilated causal convolution</a:t>
                </a:r>
              </a:p>
              <a:p>
                <a:pPr lvl="1"/>
                <a:r>
                  <a:rPr lang="en-US" altLang="ko-KR" dirty="0">
                    <a:ea typeface="+mn-ea"/>
                  </a:rPr>
                  <a:t>Enabling networks to have very large receptive fields with just a few layers</a:t>
                </a:r>
              </a:p>
              <a:p>
                <a:pPr lvl="1"/>
                <a:r>
                  <a:rPr lang="en-US" altLang="ko-KR" dirty="0">
                    <a:ea typeface="+mn-ea"/>
                  </a:rPr>
                  <a:t>Causal convolution</a:t>
                </a:r>
              </a:p>
              <a:p>
                <a:pPr lvl="2"/>
                <a:r>
                  <a:rPr lang="en-US" altLang="ko-KR" dirty="0">
                    <a:ea typeface="+mn-ea"/>
                  </a:rPr>
                  <a:t>Convolution layer that only depends on past timesteps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ea typeface="+mn-ea"/>
                </a:endParaRPr>
              </a:p>
              <a:p>
                <a:pPr lvl="2"/>
                <a:r>
                  <a:rPr lang="en-US" altLang="ko-KR" dirty="0">
                    <a:ea typeface="+mn-ea"/>
                  </a:rPr>
                  <a:t>Making sure the model cannot violate the ordering</a:t>
                </a:r>
              </a:p>
              <a:p>
                <a:pPr lvl="2"/>
                <a:r>
                  <a:rPr lang="en-US" altLang="ko-KR" dirty="0">
                    <a:ea typeface="+mn-ea"/>
                  </a:rPr>
                  <a:t>Training faster than RNN</a:t>
                </a:r>
              </a:p>
              <a:p>
                <a:pPr lvl="3"/>
                <a:r>
                  <a:rPr lang="en-US" altLang="ko-KR" dirty="0">
                    <a:ea typeface="+mn-ea"/>
                  </a:rPr>
                  <a:t>Without recurrent connections</a:t>
                </a:r>
              </a:p>
              <a:p>
                <a:pPr lvl="2"/>
                <a:r>
                  <a:rPr lang="en-US" altLang="ko-KR" dirty="0">
                    <a:ea typeface="+mn-ea"/>
                  </a:rPr>
                  <a:t>Limitation: require many layers and filters to increase the receptive field</a:t>
                </a:r>
              </a:p>
              <a:p>
                <a:pPr lvl="1"/>
                <a:r>
                  <a:rPr lang="en-US" altLang="ko-KR" dirty="0">
                    <a:ea typeface="+mn-ea"/>
                  </a:rPr>
                  <a:t>Dilated convolution</a:t>
                </a:r>
              </a:p>
              <a:p>
                <a:pPr lvl="2"/>
                <a:r>
                  <a:rPr lang="en-US" altLang="ko-KR" dirty="0">
                    <a:ea typeface="+mn-ea"/>
                  </a:rPr>
                  <a:t>Skipping input values with a certain step</a:t>
                </a:r>
              </a:p>
              <a:p>
                <a:pPr lvl="2"/>
                <a:r>
                  <a:rPr lang="en-US" altLang="ko-KR" dirty="0">
                    <a:ea typeface="+mn-ea"/>
                  </a:rPr>
                  <a:t>Enabling networks to have very large receptive fields with just a few layers</a:t>
                </a:r>
              </a:p>
              <a:p>
                <a:pPr lvl="2"/>
                <a:endParaRPr lang="en-US" altLang="ko-KR" dirty="0">
                  <a:ea typeface="+mn-ea"/>
                </a:endParaRPr>
              </a:p>
              <a:p>
                <a:pPr marL="914400" lvl="2" indent="0">
                  <a:buNone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4383"/>
                <a:ext cx="8229600" cy="5214937"/>
              </a:xfrm>
              <a:blipFill>
                <a:blip r:embed="rId3"/>
                <a:stretch>
                  <a:fillRect l="-444" t="-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716" y="80628"/>
            <a:ext cx="7866620" cy="725487"/>
          </a:xfrm>
        </p:spPr>
        <p:txBody>
          <a:bodyPr/>
          <a:lstStyle/>
          <a:p>
            <a:r>
              <a:rPr lang="en-US" altLang="ko-KR" sz="2200" dirty="0" err="1">
                <a:ea typeface="HYGothic-Extra" panose="02030600000101010101" pitchFamily="18" charset="-127"/>
              </a:rPr>
              <a:t>WaveNet</a:t>
            </a:r>
            <a:r>
              <a:rPr lang="en-US" altLang="ko-KR" sz="2200" dirty="0">
                <a:ea typeface="HYGothic-Extra" panose="02030600000101010101" pitchFamily="18" charset="-127"/>
              </a:rPr>
              <a:t>: A Generative Model for Raw Audio</a:t>
            </a:r>
            <a:br>
              <a:rPr lang="en-US" altLang="ko-KR" sz="2200" dirty="0">
                <a:ea typeface="HYGothic-Extra" panose="02030600000101010101" pitchFamily="18" charset="-127"/>
              </a:rPr>
            </a:br>
            <a:r>
              <a:rPr lang="en-US" altLang="ko-KR" sz="2200" dirty="0">
                <a:ea typeface="HYGothic-Extra" panose="02030600000101010101" pitchFamily="18" charset="-127"/>
              </a:rPr>
              <a:t>[</a:t>
            </a:r>
            <a:r>
              <a:rPr lang="en-US" altLang="ko-KR" sz="2200" dirty="0"/>
              <a:t>A. Oord et al., 2016</a:t>
            </a:r>
            <a:r>
              <a:rPr lang="en-US" altLang="ko-KR" sz="2200" dirty="0">
                <a:ea typeface="HYGothic-Extra" panose="02030600000101010101" pitchFamily="18" charset="-127"/>
              </a:rPr>
              <a:t>] (2/5)</a:t>
            </a:r>
            <a:endParaRPr lang="ko-KR" altLang="en-US" sz="2200" dirty="0">
              <a:ea typeface="HYGothic-Extra" panose="02030600000101010101" pitchFamily="18" charset="-127"/>
            </a:endParaRP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A75D8A76-3A3E-694F-9E1E-901A8E9C8C29}"/>
              </a:ext>
            </a:extLst>
          </p:cNvPr>
          <p:cNvSpPr/>
          <p:nvPr/>
        </p:nvSpPr>
        <p:spPr>
          <a:xfrm>
            <a:off x="1655676" y="6345324"/>
            <a:ext cx="648072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A. Oord et al., “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WaveNet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: A generative model for raw audio," </a:t>
            </a:r>
            <a:r>
              <a:rPr lang="en-US" altLang="ko-K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444472-BFDE-46AB-B15D-057BE1E1497E}"/>
              </a:ext>
            </a:extLst>
          </p:cNvPr>
          <p:cNvGrpSpPr/>
          <p:nvPr/>
        </p:nvGrpSpPr>
        <p:grpSpPr>
          <a:xfrm>
            <a:off x="16857" y="4370734"/>
            <a:ext cx="4402010" cy="1919936"/>
            <a:chOff x="25974" y="4149080"/>
            <a:chExt cx="4402010" cy="21848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AC1B5D-3E69-4BAE-A17C-AF96BA3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4" y="4149080"/>
              <a:ext cx="4402010" cy="17847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F9F4C9-8E52-4376-87CD-8E41799A379C}"/>
                </a:ext>
              </a:extLst>
            </p:cNvPr>
            <p:cNvSpPr txBox="1"/>
            <p:nvPr/>
          </p:nvSpPr>
          <p:spPr>
            <a:xfrm>
              <a:off x="1110855" y="6087666"/>
              <a:ext cx="22322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Causal convolution layers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9FB771-582D-4F13-9580-8012BD42BD18}"/>
              </a:ext>
            </a:extLst>
          </p:cNvPr>
          <p:cNvGrpSpPr/>
          <p:nvPr/>
        </p:nvGrpSpPr>
        <p:grpSpPr>
          <a:xfrm>
            <a:off x="4564157" y="4370732"/>
            <a:ext cx="4562986" cy="1938587"/>
            <a:chOff x="4581014" y="4149080"/>
            <a:chExt cx="4562986" cy="2030968"/>
          </a:xfrm>
        </p:grpSpPr>
        <p:pic>
          <p:nvPicPr>
            <p:cNvPr id="9" name="그림 8" descr="텍스트, 하늘, 묶음, 전체이(가) 표시된 사진&#10;&#10;자동 생성된 설명">
              <a:extLst>
                <a:ext uri="{FF2B5EF4-FFF2-40B4-BE49-F238E27FC236}">
                  <a16:creationId xmlns:a16="http://schemas.microsoft.com/office/drawing/2014/main" id="{07FD7725-1C3E-4B1E-A90A-6B20EF23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014" y="4149080"/>
              <a:ext cx="4562986" cy="17847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B53C-08E3-42FA-944D-1E47DF21C2FB}"/>
                </a:ext>
              </a:extLst>
            </p:cNvPr>
            <p:cNvSpPr txBox="1"/>
            <p:nvPr/>
          </p:nvSpPr>
          <p:spPr>
            <a:xfrm>
              <a:off x="5746383" y="5933827"/>
              <a:ext cx="22322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Dilated causal convolution layers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7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6732"/>
                <a:ext cx="8229600" cy="5214937"/>
              </a:xfrm>
            </p:spPr>
            <p:txBody>
              <a:bodyPr/>
              <a:lstStyle/>
              <a:p>
                <a:r>
                  <a:rPr lang="en-US" altLang="ko-KR" dirty="0">
                    <a:ea typeface="+mn-ea"/>
                  </a:rPr>
                  <a:t>Modeling the conditional distribution</a:t>
                </a:r>
              </a:p>
              <a:p>
                <a:pPr lvl="1"/>
                <a:r>
                  <a:rPr lang="en-US" altLang="ko-KR" dirty="0" err="1">
                    <a:ea typeface="+mn-ea"/>
                  </a:rPr>
                  <a:t>Softmax</a:t>
                </a:r>
                <a:r>
                  <a:rPr lang="en-US" altLang="ko-KR" dirty="0">
                    <a:ea typeface="+mn-ea"/>
                  </a:rPr>
                  <a:t> distribution</a:t>
                </a: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Categorical distribution is more flexible</a:t>
                </a: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Easily modeling arbitrary distribution</a:t>
                </a:r>
              </a:p>
              <a:p>
                <a:pPr lvl="3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Making no assumptions about distribution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+mn-ea"/>
                      </a:rPr>
                      <m:t>𝝁</m:t>
                    </m:r>
                  </m:oMath>
                </a14:m>
                <a:r>
                  <a:rPr lang="en-US" altLang="ko-KR" dirty="0">
                    <a:ea typeface="+mn-ea"/>
                  </a:rPr>
                  <a:t>-law </a:t>
                </a:r>
                <a:r>
                  <a:rPr lang="en-US" altLang="ko-KR" dirty="0" err="1">
                    <a:ea typeface="+mn-ea"/>
                  </a:rPr>
                  <a:t>companding</a:t>
                </a:r>
                <a:r>
                  <a:rPr lang="en-US" altLang="ko-KR" dirty="0">
                    <a:ea typeface="+mn-ea"/>
                  </a:rPr>
                  <a:t> transformation</a:t>
                </a:r>
              </a:p>
              <a:p>
                <a:pPr lvl="2"/>
                <a:r>
                  <a:rPr lang="en-US" altLang="ko-KR" dirty="0" err="1">
                    <a:ea typeface="+mn-ea"/>
                    <a:cs typeface="Arial" panose="020B0604020202020204" pitchFamily="34" charset="0"/>
                  </a:rPr>
                  <a:t>Softmax</a:t>
                </a:r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 layer need to output 65,536 probabilities 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𝟏𝟔</m:t>
                    </m:r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-bit integer values)</a:t>
                </a: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Quantize it to 256 possible values 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𝟖</m:t>
                    </m:r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-bit values)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𝒔𝒊𝒈𝒏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𝐥𝐧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𝐥𝐧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: raw audio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br>
                  <a:rPr lang="en-US" altLang="ko-KR" dirty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+mn-ea"/>
                      </a:rPr>
                      <m:t>𝝁</m:t>
                    </m:r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: parameter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𝟐𝟓𝟓</m:t>
                        </m:r>
                      </m:e>
                    </m:d>
                  </m:oMath>
                </a14:m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r>
                  <a:rPr lang="en-US" altLang="ko-KR" dirty="0">
                    <a:ea typeface="+mn-ea"/>
                  </a:rPr>
                  <a:t>Gated activation units</a:t>
                </a:r>
              </a:p>
              <a:p>
                <a:pPr lvl="1"/>
                <a:r>
                  <a:rPr lang="en-US" altLang="ko-KR" dirty="0">
                    <a:ea typeface="+mn-ea"/>
                  </a:rPr>
                  <a:t>Non-linearity activation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𝐭𝐚𝐧𝐡</m:t>
                        </m:r>
                      </m:fName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dirty="0">
                    <a:latin typeface="Cambria Math" panose="02040503050406030204" pitchFamily="18" charset="0"/>
                  </a:rPr>
                  <a:t>⊙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altLang="ko-KR" dirty="0">
                  <a:latin typeface="+mn-ea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ko-KR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: </a:t>
                </a:r>
                <a:r>
                  <a:rPr lang="en-US" altLang="ko-KR" dirty="0">
                    <a:ea typeface="Cambria Math" panose="02040503050406030204" pitchFamily="18" charset="0"/>
                    <a:cs typeface="Arial" panose="020B0604020202020204" pitchFamily="34" charset="0"/>
                  </a:rPr>
                  <a:t>convolution operator</a:t>
                </a:r>
                <a:br>
                  <a:rPr lang="en-US" altLang="ko-KR" b="0" dirty="0"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:r>
                  <a:rPr lang="ko-KR" altLang="en-US" dirty="0">
                    <a:latin typeface="Cambria Math" panose="02040503050406030204" pitchFamily="18" charset="0"/>
                  </a:rPr>
                  <a:t>⊙</a:t>
                </a:r>
                <a:r>
                  <a:rPr lang="en-US" altLang="ko-KR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: </a:t>
                </a:r>
                <a:r>
                  <a:rPr lang="en-US" altLang="ko-KR" dirty="0">
                    <a:ea typeface="Cambria Math" panose="02040503050406030204" pitchFamily="18" charset="0"/>
                    <a:cs typeface="Arial" panose="020B0604020202020204" pitchFamily="34" charset="0"/>
                  </a:rPr>
                  <a:t>element-wise multiplication</a:t>
                </a:r>
                <a:br>
                  <a: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sigmoid function</a:t>
                </a:r>
                <a:br>
                  <a:rPr lang="en-US" altLang="ko-KR" dirty="0">
                    <a:ea typeface="+mn-ea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: filter</a:t>
                </a:r>
                <a:br>
                  <a:rPr lang="en-US" altLang="ko-KR" dirty="0">
                    <a:ea typeface="+mn-ea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𝒈</m:t>
                    </m:r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: gate</a:t>
                </a:r>
                <a:br>
                  <a:rPr lang="en-US" altLang="ko-KR" dirty="0">
                    <a:ea typeface="+mn-ea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𝑾</m:t>
                    </m:r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: learnable convolution filter </a:t>
                </a:r>
                <a:br>
                  <a:rPr lang="en-US" altLang="ko-KR" dirty="0">
                    <a:ea typeface="+mn-ea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: layer index</a:t>
                </a:r>
              </a:p>
              <a:p>
                <a:pPr lvl="1"/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pPr lvl="4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6732"/>
                <a:ext cx="8229600" cy="5214937"/>
              </a:xfrm>
              <a:blipFill>
                <a:blip r:embed="rId3"/>
                <a:stretch>
                  <a:fillRect l="-444" t="-702" b="-3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716" y="80628"/>
            <a:ext cx="7866620" cy="725487"/>
          </a:xfrm>
        </p:spPr>
        <p:txBody>
          <a:bodyPr/>
          <a:lstStyle/>
          <a:p>
            <a:r>
              <a:rPr lang="en-US" altLang="ko-KR" sz="2200" dirty="0" err="1">
                <a:ea typeface="HYGothic-Extra" panose="02030600000101010101" pitchFamily="18" charset="-127"/>
              </a:rPr>
              <a:t>WaveNet</a:t>
            </a:r>
            <a:r>
              <a:rPr lang="en-US" altLang="ko-KR" sz="2200" dirty="0">
                <a:ea typeface="HYGothic-Extra" panose="02030600000101010101" pitchFamily="18" charset="-127"/>
              </a:rPr>
              <a:t>: A Generative Model for Raw Audio</a:t>
            </a:r>
            <a:br>
              <a:rPr lang="en-US" altLang="ko-KR" sz="2200" dirty="0">
                <a:ea typeface="HYGothic-Extra" panose="02030600000101010101" pitchFamily="18" charset="-127"/>
              </a:rPr>
            </a:br>
            <a:r>
              <a:rPr lang="en-US" altLang="ko-KR" sz="2200" dirty="0">
                <a:ea typeface="HYGothic-Extra" panose="02030600000101010101" pitchFamily="18" charset="-127"/>
              </a:rPr>
              <a:t>[</a:t>
            </a:r>
            <a:r>
              <a:rPr lang="en-US" altLang="ko-KR" sz="2200" dirty="0"/>
              <a:t>A. Oord et al., 2016</a:t>
            </a:r>
            <a:r>
              <a:rPr lang="en-US" altLang="ko-KR" sz="2200" dirty="0">
                <a:ea typeface="HYGothic-Extra" panose="02030600000101010101" pitchFamily="18" charset="-127"/>
              </a:rPr>
              <a:t>] (3/5)</a:t>
            </a:r>
            <a:endParaRPr lang="ko-KR" altLang="en-US" sz="2200" dirty="0">
              <a:ea typeface="HYGothic-Extra" panose="02030600000101010101" pitchFamily="18" charset="-127"/>
            </a:endParaRP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A75D8A76-3A3E-694F-9E1E-901A8E9C8C29}"/>
              </a:ext>
            </a:extLst>
          </p:cNvPr>
          <p:cNvSpPr/>
          <p:nvPr/>
        </p:nvSpPr>
        <p:spPr>
          <a:xfrm>
            <a:off x="1655676" y="6345324"/>
            <a:ext cx="648072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A. Oord et al., “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WaveNet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: A generative model for raw audio," </a:t>
            </a:r>
            <a:r>
              <a:rPr lang="en-US" altLang="ko-K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C1D297-3672-4EBD-BD7F-F616DD314BB0}"/>
              </a:ext>
            </a:extLst>
          </p:cNvPr>
          <p:cNvGrpSpPr/>
          <p:nvPr/>
        </p:nvGrpSpPr>
        <p:grpSpPr>
          <a:xfrm>
            <a:off x="5112061" y="3212976"/>
            <a:ext cx="3692518" cy="3193306"/>
            <a:chOff x="5112061" y="3212976"/>
            <a:chExt cx="3692518" cy="319330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7C4E973-4284-4324-80B8-F2F006354B04}"/>
                </a:ext>
              </a:extLst>
            </p:cNvPr>
            <p:cNvGrpSpPr/>
            <p:nvPr/>
          </p:nvGrpSpPr>
          <p:grpSpPr>
            <a:xfrm>
              <a:off x="5112061" y="3212976"/>
              <a:ext cx="3692518" cy="3193306"/>
              <a:chOff x="5293384" y="5168984"/>
              <a:chExt cx="2412213" cy="248188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6D63DAA-F965-4473-9FB7-0517106C6C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220" b="6319"/>
              <a:stretch/>
            </p:blipFill>
            <p:spPr>
              <a:xfrm>
                <a:off x="5293384" y="5168984"/>
                <a:ext cx="2371839" cy="204274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410DFC-6451-4CCE-B9D2-DECD56E50118}"/>
                  </a:ext>
                </a:extLst>
              </p:cNvPr>
              <p:cNvSpPr txBox="1"/>
              <p:nvPr/>
            </p:nvSpPr>
            <p:spPr>
              <a:xfrm>
                <a:off x="5344679" y="7435751"/>
                <a:ext cx="2360918" cy="21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WaveNet</a:t>
                </a:r>
                <a:r>
                  <a:rPr lang="en-US" altLang="ko-KR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Architecture</a:t>
                </a:r>
                <a:endPara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3213A4-721E-4D11-BC24-F6F031415E62}"/>
                </a:ext>
              </a:extLst>
            </p:cNvPr>
            <p:cNvSpPr txBox="1"/>
            <p:nvPr/>
          </p:nvSpPr>
          <p:spPr>
            <a:xfrm>
              <a:off x="5760132" y="5777974"/>
              <a:ext cx="8384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648E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ko-KR" altLang="en-US" sz="1000" b="1" dirty="0">
                <a:solidFill>
                  <a:srgbClr val="648EB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53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22375"/>
                <a:ext cx="8686800" cy="5214937"/>
              </a:xfrm>
            </p:spPr>
            <p:txBody>
              <a:bodyPr/>
              <a:lstStyle/>
              <a:p>
                <a:r>
                  <a:rPr lang="en-US" altLang="ko-KR" dirty="0">
                    <a:ea typeface="+mn-ea"/>
                  </a:rPr>
                  <a:t>Residual and Skip connection</a:t>
                </a:r>
              </a:p>
              <a:p>
                <a:pPr lvl="1"/>
                <a:r>
                  <a:rPr lang="en-US" altLang="ko-KR" dirty="0">
                    <a:ea typeface="+mn-ea"/>
                  </a:rPr>
                  <a:t>Increasing convergence speed</a:t>
                </a:r>
              </a:p>
              <a:p>
                <a:pPr lvl="1"/>
                <a:r>
                  <a:rPr lang="en-US" altLang="ko-KR" dirty="0">
                    <a:ea typeface="+mn-ea"/>
                  </a:rPr>
                  <a:t>Enabling training of much deeper models</a:t>
                </a:r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Conditional </a:t>
                </a:r>
                <a:r>
                  <a:rPr lang="en-US" altLang="ko-KR" dirty="0" err="1">
                    <a:ea typeface="+mn-ea"/>
                    <a:cs typeface="Arial" panose="020B0604020202020204" pitchFamily="34" charset="0"/>
                  </a:rPr>
                  <a:t>WaveNet</a:t>
                </a:r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dirty="0">
                    <a:ea typeface="+mn-ea"/>
                  </a:rPr>
                  <a:t>Conditioning the model on other input variables</a:t>
                </a:r>
              </a:p>
              <a:p>
                <a:pPr lvl="1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Global conditioning</a:t>
                </a: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Influencing the output distribution across all timesteps</a:t>
                </a: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Conditioning Speaker identity on model</a:t>
                </a: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Activation function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b="0" dirty="0">
                    <a:latin typeface="Cambria Math" panose="02040503050406030204" pitchFamily="18" charset="0"/>
                  </a:rPr>
                  <a:t>⊙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</m:d>
                  </m:oMath>
                </a14:m>
                <a:endParaRPr lang="en-US" altLang="ko-KR" b="0" dirty="0">
                  <a:latin typeface="+mn-ea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𝒉</m:t>
                    </m:r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: conditioning parameter</a:t>
                </a:r>
                <a:br>
                  <a:rPr lang="en-US" altLang="ko-KR" dirty="0">
                    <a:ea typeface="+mn-ea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: learnable linear projection</a:t>
                </a:r>
              </a:p>
              <a:p>
                <a:pPr lvl="1"/>
                <a:r>
                  <a:rPr lang="en-US" altLang="ko-KR" dirty="0">
                    <a:ea typeface="+mn-ea"/>
                  </a:rPr>
                  <a:t>Local conditioning</a:t>
                </a: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Influencing the output distribution across timesteps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Transforming time series using </a:t>
                </a:r>
                <a:br>
                  <a:rPr lang="en-US" altLang="ko-KR" dirty="0">
                    <a:ea typeface="+mn-ea"/>
                    <a:cs typeface="Arial" panose="020B0604020202020204" pitchFamily="34" charset="0"/>
                  </a:rPr>
                </a:br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a transposed convolution network</a:t>
                </a: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Conditioning Linguistic features on model</a:t>
                </a:r>
              </a:p>
              <a:p>
                <a:pPr lvl="2"/>
                <a:r>
                  <a:rPr lang="en-US" altLang="ko-KR" dirty="0">
                    <a:ea typeface="+mn-ea"/>
                    <a:cs typeface="Arial" panose="020B0604020202020204" pitchFamily="34" charset="0"/>
                  </a:rPr>
                  <a:t>Activation function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b="0" dirty="0">
                    <a:latin typeface="Cambria Math" panose="02040503050406030204" pitchFamily="18" charset="0"/>
                  </a:rPr>
                  <a:t>⊙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ko-KR" b="0" dirty="0">
                  <a:latin typeface="+mn-ea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dirty="0">
                    <a:latin typeface="+mn-ea"/>
                    <a:ea typeface="Cambria Math" panose="02040503050406030204" pitchFamily="18" charset="0"/>
                  </a:rPr>
                  <a:t>: </a:t>
                </a:r>
                <a:r>
                  <a:rPr lang="en-US" altLang="ko-KR" dirty="0">
                    <a:ea typeface="Cambria Math" panose="02040503050406030204" pitchFamily="18" charset="0"/>
                    <a:cs typeface="Arial" panose="020B0604020202020204" pitchFamily="34" charset="0"/>
                  </a:rPr>
                  <a:t>new time series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</m:d>
                  </m:oMath>
                </a14:m>
                <a:r>
                  <a:rPr lang="en-US" altLang="ko-KR" dirty="0">
                    <a:latin typeface="+mn-ea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  <a:cs typeface="Arial" panose="020B0604020202020204" pitchFamily="34" charset="0"/>
                  </a:rPr>
                  <a:t> convolution operation</a:t>
                </a:r>
              </a:p>
              <a:p>
                <a:pPr lvl="1"/>
                <a:endParaRPr lang="en-US" altLang="ko-KR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4"/>
                <a:endParaRPr lang="en-US" altLang="ko-KR" b="0" dirty="0">
                  <a:latin typeface="+mn-ea"/>
                  <a:ea typeface="Cambria Math" panose="02040503050406030204" pitchFamily="18" charset="0"/>
                </a:endParaRPr>
              </a:p>
              <a:p>
                <a:pPr lvl="3"/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pPr lvl="3"/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pPr lvl="2"/>
                <a:endParaRPr lang="en-US" altLang="ko-KR" dirty="0">
                  <a:ea typeface="+mn-ea"/>
                </a:endParaRPr>
              </a:p>
              <a:p>
                <a:pPr marL="914400" lvl="2" indent="0">
                  <a:buNone/>
                </a:pPr>
                <a:endParaRPr lang="en-US" altLang="ko-KR" dirty="0">
                  <a:ea typeface="+mn-ea"/>
                </a:endParaRPr>
              </a:p>
              <a:p>
                <a:pPr lvl="1"/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pPr lvl="1"/>
                <a:endParaRPr lang="en-US" altLang="ko-KR" dirty="0">
                  <a:ea typeface="+mn-ea"/>
                  <a:cs typeface="Arial" panose="020B0604020202020204" pitchFamily="34" charset="0"/>
                </a:endParaRPr>
              </a:p>
              <a:p>
                <a:pPr lvl="4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  <a:p>
                <a:pPr lvl="1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  <a:p>
                <a:pPr lvl="2"/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22375"/>
                <a:ext cx="8686800" cy="5214937"/>
              </a:xfrm>
              <a:blipFill>
                <a:blip r:embed="rId3"/>
                <a:stretch>
                  <a:fillRect l="-421" t="-702" b="-3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716" y="80628"/>
            <a:ext cx="7866620" cy="725487"/>
          </a:xfrm>
        </p:spPr>
        <p:txBody>
          <a:bodyPr/>
          <a:lstStyle/>
          <a:p>
            <a:r>
              <a:rPr lang="en-US" altLang="ko-KR" sz="2200" dirty="0" err="1">
                <a:ea typeface="HYGothic-Extra" panose="02030600000101010101" pitchFamily="18" charset="-127"/>
              </a:rPr>
              <a:t>WaveNet</a:t>
            </a:r>
            <a:r>
              <a:rPr lang="en-US" altLang="ko-KR" sz="2200" dirty="0">
                <a:ea typeface="HYGothic-Extra" panose="02030600000101010101" pitchFamily="18" charset="-127"/>
              </a:rPr>
              <a:t>: A Generative Model for Raw Audio</a:t>
            </a:r>
            <a:br>
              <a:rPr lang="en-US" altLang="ko-KR" sz="2200" dirty="0">
                <a:ea typeface="HYGothic-Extra" panose="02030600000101010101" pitchFamily="18" charset="-127"/>
              </a:rPr>
            </a:br>
            <a:r>
              <a:rPr lang="en-US" altLang="ko-KR" sz="2200" dirty="0">
                <a:ea typeface="HYGothic-Extra" panose="02030600000101010101" pitchFamily="18" charset="-127"/>
              </a:rPr>
              <a:t>[</a:t>
            </a:r>
            <a:r>
              <a:rPr lang="en-US" altLang="ko-KR" sz="2200" dirty="0"/>
              <a:t>A. Oord et al., 2016</a:t>
            </a:r>
            <a:r>
              <a:rPr lang="en-US" altLang="ko-KR" sz="2200" dirty="0">
                <a:ea typeface="HYGothic-Extra" panose="02030600000101010101" pitchFamily="18" charset="-127"/>
              </a:rPr>
              <a:t>] (4/5)</a:t>
            </a:r>
            <a:endParaRPr lang="ko-KR" altLang="en-US" sz="2200" dirty="0">
              <a:ea typeface="HYGothic-Extra" panose="02030600000101010101" pitchFamily="18" charset="-127"/>
            </a:endParaRP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A75D8A76-3A3E-694F-9E1E-901A8E9C8C29}"/>
              </a:ext>
            </a:extLst>
          </p:cNvPr>
          <p:cNvSpPr/>
          <p:nvPr/>
        </p:nvSpPr>
        <p:spPr>
          <a:xfrm>
            <a:off x="1560240" y="6358782"/>
            <a:ext cx="648072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A. Oord et al., “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WaveNet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: A generative model for raw audio," </a:t>
            </a:r>
            <a:r>
              <a:rPr lang="en-US" altLang="ko-K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AFB8FC-BB65-4DB6-B9A8-9E75A510E66E}"/>
              </a:ext>
            </a:extLst>
          </p:cNvPr>
          <p:cNvGrpSpPr/>
          <p:nvPr/>
        </p:nvGrpSpPr>
        <p:grpSpPr>
          <a:xfrm>
            <a:off x="6157037" y="3457572"/>
            <a:ext cx="3019062" cy="2708729"/>
            <a:chOff x="2663789" y="4005064"/>
            <a:chExt cx="3366373" cy="23094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4386F6-AD3D-43E6-B0CD-EF704D376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78"/>
            <a:stretch/>
          </p:blipFill>
          <p:spPr>
            <a:xfrm>
              <a:off x="2663789" y="4005064"/>
              <a:ext cx="3242950" cy="20915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43527F-5520-4AC3-8438-028F5F95AF3D}"/>
                </a:ext>
              </a:extLst>
            </p:cNvPr>
            <p:cNvSpPr txBox="1"/>
            <p:nvPr/>
          </p:nvSpPr>
          <p:spPr>
            <a:xfrm>
              <a:off x="3113838" y="6068325"/>
              <a:ext cx="29163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Conditional </a:t>
              </a:r>
              <a:r>
                <a:rPr lang="en-US" altLang="ko-KR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WaveNet</a:t>
              </a:r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Architecture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5F2CDE-2CA1-4FF0-881F-74017E03F145}"/>
              </a:ext>
            </a:extLst>
          </p:cNvPr>
          <p:cNvGrpSpPr/>
          <p:nvPr/>
        </p:nvGrpSpPr>
        <p:grpSpPr>
          <a:xfrm>
            <a:off x="6124938" y="1016732"/>
            <a:ext cx="3019062" cy="2709663"/>
            <a:chOff x="5293384" y="5168984"/>
            <a:chExt cx="2412213" cy="248188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9B6135-6FEB-44FD-A7EE-FAC319E31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220" b="6319"/>
            <a:stretch/>
          </p:blipFill>
          <p:spPr>
            <a:xfrm>
              <a:off x="5293384" y="5168984"/>
              <a:ext cx="2371839" cy="20427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417A91-C95D-4312-967D-4E70F419DD69}"/>
                </a:ext>
              </a:extLst>
            </p:cNvPr>
            <p:cNvSpPr txBox="1"/>
            <p:nvPr/>
          </p:nvSpPr>
          <p:spPr>
            <a:xfrm>
              <a:off x="5344679" y="7435751"/>
              <a:ext cx="2360918" cy="215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WaveNet</a:t>
              </a:r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Architecture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0F858EB-733C-4380-A795-B8BACD51BB87}"/>
              </a:ext>
            </a:extLst>
          </p:cNvPr>
          <p:cNvSpPr txBox="1"/>
          <p:nvPr/>
        </p:nvSpPr>
        <p:spPr>
          <a:xfrm>
            <a:off x="6660232" y="3180672"/>
            <a:ext cx="685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648E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ko-KR" altLang="en-US" sz="1000" b="1" dirty="0">
              <a:solidFill>
                <a:srgbClr val="648E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8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16732"/>
            <a:ext cx="8686800" cy="5214937"/>
          </a:xfrm>
        </p:spPr>
        <p:txBody>
          <a:bodyPr/>
          <a:lstStyle/>
          <a:p>
            <a:r>
              <a:rPr lang="en-US" altLang="ko-KR" dirty="0">
                <a:ea typeface="Cambria Math" panose="02040503050406030204" pitchFamily="18" charset="0"/>
              </a:rPr>
              <a:t>Experiments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  <a:cs typeface="Arial" panose="020B0604020202020204" pitchFamily="34" charset="0"/>
              </a:rPr>
              <a:t>Multi-speaker speech generation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  <a:cs typeface="Arial" panose="020B0604020202020204" pitchFamily="34" charset="0"/>
              </a:rPr>
              <a:t>Conditioning model on a one-hot encoding of a speaker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  <a:cs typeface="Arial" panose="020B0604020202020204" pitchFamily="34" charset="0"/>
              </a:rPr>
              <a:t>Dataset</a:t>
            </a:r>
          </a:p>
          <a:p>
            <a:pPr lvl="3"/>
            <a:r>
              <a:rPr lang="en-US" altLang="ko-KR" dirty="0">
                <a:ea typeface="Cambria Math" panose="02040503050406030204" pitchFamily="18" charset="0"/>
                <a:cs typeface="Arial" panose="020B0604020202020204" pitchFamily="34" charset="0"/>
              </a:rPr>
              <a:t>CSTR Voice Cloning Toolkit (VCTK)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Text to Speech (TTS)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Comparing </a:t>
            </a:r>
            <a:r>
              <a:rPr lang="en-US" altLang="ko-KR" dirty="0" err="1">
                <a:ea typeface="Cambria Math" panose="02040503050406030204" pitchFamily="18" charset="0"/>
              </a:rPr>
              <a:t>WaveNet</a:t>
            </a:r>
            <a:r>
              <a:rPr lang="en-US" altLang="ko-KR" dirty="0">
                <a:ea typeface="Cambria Math" panose="02040503050406030204" pitchFamily="18" charset="0"/>
              </a:rPr>
              <a:t> to HMM (Hidden </a:t>
            </a:r>
            <a:r>
              <a:rPr lang="en-US" altLang="ko-KR" dirty="0" err="1">
                <a:ea typeface="Cambria Math" panose="02040503050406030204" pitchFamily="18" charset="0"/>
              </a:rPr>
              <a:t>Marcov</a:t>
            </a:r>
            <a:r>
              <a:rPr lang="en-US" altLang="ko-KR" dirty="0">
                <a:ea typeface="Cambria Math" panose="02040503050406030204" pitchFamily="18" charset="0"/>
              </a:rPr>
              <a:t> Model) and </a:t>
            </a:r>
            <a:br>
              <a:rPr lang="en-US" altLang="ko-KR" dirty="0">
                <a:ea typeface="Cambria Math" panose="02040503050406030204" pitchFamily="18" charset="0"/>
              </a:rPr>
            </a:br>
            <a:r>
              <a:rPr lang="en-US" altLang="ko-KR" dirty="0">
                <a:ea typeface="Cambria Math" panose="02040503050406030204" pitchFamily="18" charset="0"/>
              </a:rPr>
              <a:t>LSTM-RNN (Long Short-Term Memory Recurrent Neural Network) 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Datasets</a:t>
            </a:r>
          </a:p>
          <a:p>
            <a:pPr lvl="3"/>
            <a:r>
              <a:rPr lang="en-US" altLang="ko-KR" dirty="0">
                <a:ea typeface="Cambria Math" panose="02040503050406030204" pitchFamily="18" charset="0"/>
              </a:rPr>
              <a:t>Google’s North America English and Mandarin Chinese dataset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Tests</a:t>
            </a:r>
          </a:p>
          <a:p>
            <a:pPr lvl="3"/>
            <a:r>
              <a:rPr lang="en-US" altLang="ko-KR" dirty="0">
                <a:ea typeface="Cambria Math" panose="02040503050406030204" pitchFamily="18" charset="0"/>
              </a:rPr>
              <a:t>Subjective paired comparison tests and Mean Opinion Score(MOS) tests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Music and Speech recognition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Datasets</a:t>
            </a:r>
          </a:p>
          <a:p>
            <a:pPr lvl="3"/>
            <a:r>
              <a:rPr lang="en-US" altLang="ko-KR" dirty="0" err="1">
                <a:ea typeface="Cambria Math" panose="02040503050406030204" pitchFamily="18" charset="0"/>
              </a:rPr>
              <a:t>MagnaTagATune</a:t>
            </a:r>
            <a:r>
              <a:rPr lang="en-US" altLang="ko-KR" dirty="0">
                <a:ea typeface="Cambria Math" panose="02040503050406030204" pitchFamily="18" charset="0"/>
              </a:rPr>
              <a:t> dataset, </a:t>
            </a:r>
            <a:br>
              <a:rPr lang="en-US" altLang="ko-KR" dirty="0">
                <a:ea typeface="Cambria Math" panose="02040503050406030204" pitchFamily="18" charset="0"/>
              </a:rPr>
            </a:br>
            <a:r>
              <a:rPr lang="en-US" altLang="ko-KR" dirty="0">
                <a:ea typeface="Cambria Math" panose="02040503050406030204" pitchFamily="18" charset="0"/>
              </a:rPr>
              <a:t>YouTube piano dataset, and TIMIT dataset</a:t>
            </a:r>
          </a:p>
          <a:p>
            <a:pPr lvl="1"/>
            <a:endParaRPr lang="en-US" altLang="ko-KR" dirty="0"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lvl="4"/>
            <a:endParaRPr lang="en-US" altLang="ko-KR" b="0" dirty="0">
              <a:latin typeface="+mn-ea"/>
              <a:ea typeface="Cambria Math" panose="02040503050406030204" pitchFamily="18" charset="0"/>
            </a:endParaRPr>
          </a:p>
          <a:p>
            <a:pPr lvl="3"/>
            <a:endParaRPr lang="en-US" altLang="ko-KR" dirty="0">
              <a:ea typeface="+mn-ea"/>
              <a:cs typeface="Arial" panose="020B0604020202020204" pitchFamily="34" charset="0"/>
            </a:endParaRPr>
          </a:p>
          <a:p>
            <a:pPr lvl="3"/>
            <a:endParaRPr lang="en-US" altLang="ko-KR" dirty="0">
              <a:ea typeface="+mn-ea"/>
              <a:cs typeface="Arial" panose="020B0604020202020204" pitchFamily="34" charset="0"/>
            </a:endParaRPr>
          </a:p>
          <a:p>
            <a:pPr lvl="2"/>
            <a:endParaRPr lang="en-US" altLang="ko-KR" dirty="0">
              <a:ea typeface="+mn-ea"/>
            </a:endParaRPr>
          </a:p>
          <a:p>
            <a:pPr marL="914400" lvl="2" indent="0">
              <a:buNone/>
            </a:pPr>
            <a:endParaRPr lang="en-US" altLang="ko-KR" dirty="0">
              <a:ea typeface="+mn-ea"/>
            </a:endParaRPr>
          </a:p>
          <a:p>
            <a:pPr lvl="1"/>
            <a:endParaRPr lang="en-US" altLang="ko-KR" dirty="0">
              <a:ea typeface="+mn-ea"/>
              <a:cs typeface="Arial" panose="020B0604020202020204" pitchFamily="34" charset="0"/>
            </a:endParaRPr>
          </a:p>
          <a:p>
            <a:endParaRPr lang="en-US" altLang="ko-KR" dirty="0">
              <a:ea typeface="+mn-ea"/>
              <a:cs typeface="Arial" panose="020B0604020202020204" pitchFamily="34" charset="0"/>
            </a:endParaRPr>
          </a:p>
          <a:p>
            <a:pPr lvl="1"/>
            <a:endParaRPr lang="en-US" altLang="ko-KR" dirty="0">
              <a:ea typeface="+mn-ea"/>
              <a:cs typeface="Arial" panose="020B0604020202020204" pitchFamily="34" charset="0"/>
            </a:endParaRPr>
          </a:p>
          <a:p>
            <a:pPr lvl="4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902F6B8-5627-1B47-BF95-861C0292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716" y="80628"/>
            <a:ext cx="7866620" cy="725487"/>
          </a:xfrm>
        </p:spPr>
        <p:txBody>
          <a:bodyPr/>
          <a:lstStyle/>
          <a:p>
            <a:r>
              <a:rPr lang="en-US" altLang="ko-KR" sz="2200" dirty="0" err="1">
                <a:ea typeface="HYGothic-Extra" panose="02030600000101010101" pitchFamily="18" charset="-127"/>
              </a:rPr>
              <a:t>WaveNet</a:t>
            </a:r>
            <a:r>
              <a:rPr lang="en-US" altLang="ko-KR" sz="2200" dirty="0">
                <a:ea typeface="HYGothic-Extra" panose="02030600000101010101" pitchFamily="18" charset="-127"/>
              </a:rPr>
              <a:t>: A Generative Model for Raw Audio</a:t>
            </a:r>
            <a:br>
              <a:rPr lang="en-US" altLang="ko-KR" sz="2200" dirty="0">
                <a:ea typeface="HYGothic-Extra" panose="02030600000101010101" pitchFamily="18" charset="-127"/>
              </a:rPr>
            </a:br>
            <a:r>
              <a:rPr lang="en-US" altLang="ko-KR" sz="2200" dirty="0">
                <a:ea typeface="HYGothic-Extra" panose="02030600000101010101" pitchFamily="18" charset="-127"/>
              </a:rPr>
              <a:t>[</a:t>
            </a:r>
            <a:r>
              <a:rPr lang="en-US" altLang="ko-KR" sz="2200" dirty="0"/>
              <a:t>A. Oord et al., 2016</a:t>
            </a:r>
            <a:r>
              <a:rPr lang="en-US" altLang="ko-KR" sz="2200" dirty="0">
                <a:ea typeface="HYGothic-Extra" panose="02030600000101010101" pitchFamily="18" charset="-127"/>
              </a:rPr>
              <a:t>] (5/5)</a:t>
            </a:r>
            <a:endParaRPr lang="ko-KR" altLang="en-US" sz="2200" dirty="0">
              <a:ea typeface="HYGothic-Extra" panose="02030600000101010101" pitchFamily="18" charset="-127"/>
            </a:endParaRP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A75D8A76-3A3E-694F-9E1E-901A8E9C8C29}"/>
              </a:ext>
            </a:extLst>
          </p:cNvPr>
          <p:cNvSpPr/>
          <p:nvPr/>
        </p:nvSpPr>
        <p:spPr>
          <a:xfrm>
            <a:off x="1655676" y="6345324"/>
            <a:ext cx="648072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A. Oord et al., “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WaveNet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: A generative model for raw audio," </a:t>
            </a:r>
            <a:r>
              <a:rPr lang="en-US" altLang="ko-K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641DEE-D055-44F7-BF99-9BDF65C9F445}"/>
              </a:ext>
            </a:extLst>
          </p:cNvPr>
          <p:cNvGrpSpPr/>
          <p:nvPr/>
        </p:nvGrpSpPr>
        <p:grpSpPr>
          <a:xfrm>
            <a:off x="923279" y="5159741"/>
            <a:ext cx="3687709" cy="1143957"/>
            <a:chOff x="5148064" y="4010471"/>
            <a:chExt cx="3754760" cy="1246998"/>
          </a:xfrm>
        </p:grpSpPr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D8F9A9B4-650D-484C-B962-A16D6B59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4221088"/>
              <a:ext cx="3754760" cy="10363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F713DC-8A3C-4788-B1D0-A4CC151B5454}"/>
                </a:ext>
              </a:extLst>
            </p:cNvPr>
            <p:cNvSpPr txBox="1"/>
            <p:nvPr/>
          </p:nvSpPr>
          <p:spPr>
            <a:xfrm>
              <a:off x="5495528" y="4010471"/>
              <a:ext cx="305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Mean Opinion Score test results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F1031C-043D-4403-841A-B407E3E92E8E}"/>
              </a:ext>
            </a:extLst>
          </p:cNvPr>
          <p:cNvGrpSpPr/>
          <p:nvPr/>
        </p:nvGrpSpPr>
        <p:grpSpPr>
          <a:xfrm>
            <a:off x="5056006" y="4110452"/>
            <a:ext cx="4236333" cy="2214059"/>
            <a:chOff x="5165166" y="4112147"/>
            <a:chExt cx="4236333" cy="221405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231AF99-FFED-4B82-9A54-3D3BE5BF603F}"/>
                </a:ext>
              </a:extLst>
            </p:cNvPr>
            <p:cNvGrpSpPr/>
            <p:nvPr/>
          </p:nvGrpSpPr>
          <p:grpSpPr>
            <a:xfrm>
              <a:off x="5165166" y="4112147"/>
              <a:ext cx="4236333" cy="2214059"/>
              <a:chOff x="5022000" y="3513623"/>
              <a:chExt cx="4086556" cy="2781436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2BB3CDC-FEA4-4663-A59C-5479BD095BDB}"/>
                  </a:ext>
                </a:extLst>
              </p:cNvPr>
              <p:cNvGrpSpPr/>
              <p:nvPr/>
            </p:nvGrpSpPr>
            <p:grpSpPr>
              <a:xfrm>
                <a:off x="5022000" y="3513623"/>
                <a:ext cx="3317032" cy="2781436"/>
                <a:chOff x="5414741" y="3280301"/>
                <a:chExt cx="3059832" cy="3008195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10B7414-35B0-4684-AD1B-7113482C64C5}"/>
                    </a:ext>
                  </a:extLst>
                </p:cNvPr>
                <p:cNvSpPr txBox="1"/>
                <p:nvPr/>
              </p:nvSpPr>
              <p:spPr>
                <a:xfrm>
                  <a:off x="5414741" y="6042275"/>
                  <a:ext cx="305983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Subjective paired comparison test results</a:t>
                  </a:r>
                  <a:endParaRPr lang="ko-KR" altLang="en-US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46780019-D70F-4957-B75A-2094A4ED04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1863" y="3280301"/>
                  <a:ext cx="2305589" cy="1377517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0429F6A3-0DC2-48C2-BB89-E209FD896E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9986" y="4684282"/>
                  <a:ext cx="2311515" cy="1377517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1A4B4992-6388-4F20-985A-A29E7A587107}"/>
                      </a:ext>
                    </a:extLst>
                  </p:cNvPr>
                  <p:cNvSpPr txBox="1"/>
                  <p:nvPr/>
                </p:nvSpPr>
                <p:spPr>
                  <a:xfrm>
                    <a:off x="7794664" y="4615389"/>
                    <a:ext cx="1313892" cy="8119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WaveNet(L+F): Conditioned on linguistic features and </a:t>
                    </a:r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9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a:rPr lang="en-US" altLang="ko-KR" sz="9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𝒍𝒐𝒈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9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ko-KR" sz="9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func>
                      </m:oMath>
                    </a14:m>
                    <a:endPara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1A4B4992-6388-4F20-985A-A29E7A5871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4664" y="4615389"/>
                    <a:ext cx="1313892" cy="8119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DD389B-BF0D-4F7F-880D-FF4CE12A3759}"/>
                    </a:ext>
                  </a:extLst>
                </p:cNvPr>
                <p:cNvSpPr txBox="1"/>
                <p:nvPr/>
              </p:nvSpPr>
              <p:spPr>
                <a:xfrm>
                  <a:off x="8037613" y="5642494"/>
                  <a:ext cx="136204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Basic frequency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DD389B-BF0D-4F7F-880D-FF4CE12A3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613" y="5642494"/>
                  <a:ext cx="1362048" cy="230832"/>
                </a:xfrm>
                <a:prstGeom prst="rect">
                  <a:avLst/>
                </a:prstGeom>
                <a:blipFill>
                  <a:blip r:embed="rId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312763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CVPR_office2007_by_M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2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41377</TotalTime>
  <Words>733</Words>
  <Application>Microsoft Office PowerPoint</Application>
  <PresentationFormat>화면 슬라이드 쇼(4:3)</PresentationFormat>
  <Paragraphs>133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Noto Sans KR</vt:lpstr>
      <vt:lpstr>굴림</vt:lpstr>
      <vt:lpstr>Cambria Math</vt:lpstr>
      <vt:lpstr>Arial</vt:lpstr>
      <vt:lpstr>Monotype Sorts</vt:lpstr>
      <vt:lpstr>Times New Roman</vt:lpstr>
      <vt:lpstr>Wingdings</vt:lpstr>
      <vt:lpstr>Arial Black</vt:lpstr>
      <vt:lpstr>맑은 고딕</vt:lpstr>
      <vt:lpstr>Template_CVPR_office2007_by_MS</vt:lpstr>
      <vt:lpstr>WaveNet</vt:lpstr>
      <vt:lpstr>WaveNet: A Generative Model for Raw Audio [A. Oord et al., 2016] (1/5)</vt:lpstr>
      <vt:lpstr>WaveNet: A Generative Model for Raw Audio [A. Oord et al., 2016] (2/5)</vt:lpstr>
      <vt:lpstr>WaveNet: A Generative Model for Raw Audio [A. Oord et al., 2016] (3/5)</vt:lpstr>
      <vt:lpstr>WaveNet: A Generative Model for Raw Audio [A. Oord et al., 2016] (4/5)</vt:lpstr>
      <vt:lpstr>WaveNet: A Generative Model for Raw Audio [A. Oord et al., 2016] (5/5)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tekam</dc:creator>
  <cp:lastModifiedBy>박 지훈</cp:lastModifiedBy>
  <cp:revision>798</cp:revision>
  <cp:lastPrinted>2021-07-06T00:23:34Z</cp:lastPrinted>
  <dcterms:created xsi:type="dcterms:W3CDTF">2014-03-28T01:54:29Z</dcterms:created>
  <dcterms:modified xsi:type="dcterms:W3CDTF">2021-08-10T09:20:35Z</dcterms:modified>
</cp:coreProperties>
</file>